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2"/>
  </p:notesMasterIdLst>
  <p:sldIdLst>
    <p:sldId id="258" r:id="rId2"/>
    <p:sldId id="678" r:id="rId3"/>
    <p:sldId id="486" r:id="rId4"/>
    <p:sldId id="487" r:id="rId5"/>
    <p:sldId id="488" r:id="rId6"/>
    <p:sldId id="489" r:id="rId7"/>
    <p:sldId id="490" r:id="rId8"/>
    <p:sldId id="560" r:id="rId9"/>
    <p:sldId id="566" r:id="rId10"/>
    <p:sldId id="567" r:id="rId11"/>
    <p:sldId id="491" r:id="rId12"/>
    <p:sldId id="492" r:id="rId13"/>
    <p:sldId id="498" r:id="rId14"/>
    <p:sldId id="561" r:id="rId15"/>
    <p:sldId id="563" r:id="rId16"/>
    <p:sldId id="564" r:id="rId17"/>
    <p:sldId id="494" r:id="rId18"/>
    <p:sldId id="495" r:id="rId19"/>
    <p:sldId id="496" r:id="rId20"/>
    <p:sldId id="499" r:id="rId21"/>
    <p:sldId id="501" r:id="rId22"/>
    <p:sldId id="500" r:id="rId23"/>
    <p:sldId id="502" r:id="rId24"/>
    <p:sldId id="503" r:id="rId25"/>
    <p:sldId id="504" r:id="rId26"/>
    <p:sldId id="505" r:id="rId27"/>
    <p:sldId id="506" r:id="rId28"/>
    <p:sldId id="508" r:id="rId29"/>
    <p:sldId id="507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4" r:id="rId46"/>
    <p:sldId id="525" r:id="rId47"/>
    <p:sldId id="526" r:id="rId48"/>
    <p:sldId id="527" r:id="rId49"/>
    <p:sldId id="536" r:id="rId50"/>
    <p:sldId id="528" r:id="rId51"/>
    <p:sldId id="529" r:id="rId52"/>
    <p:sldId id="530" r:id="rId53"/>
    <p:sldId id="531" r:id="rId54"/>
    <p:sldId id="532" r:id="rId55"/>
    <p:sldId id="533" r:id="rId56"/>
    <p:sldId id="534" r:id="rId57"/>
    <p:sldId id="535" r:id="rId58"/>
    <p:sldId id="558" r:id="rId59"/>
    <p:sldId id="497" r:id="rId60"/>
    <p:sldId id="537" r:id="rId61"/>
    <p:sldId id="538" r:id="rId62"/>
    <p:sldId id="539" r:id="rId63"/>
    <p:sldId id="540" r:id="rId64"/>
    <p:sldId id="541" r:id="rId65"/>
    <p:sldId id="542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50" r:id="rId74"/>
    <p:sldId id="551" r:id="rId75"/>
    <p:sldId id="552" r:id="rId76"/>
    <p:sldId id="553" r:id="rId77"/>
    <p:sldId id="554" r:id="rId78"/>
    <p:sldId id="555" r:id="rId79"/>
    <p:sldId id="556" r:id="rId80"/>
    <p:sldId id="557" r:id="rId81"/>
    <p:sldId id="559" r:id="rId82"/>
    <p:sldId id="565" r:id="rId83"/>
    <p:sldId id="493" r:id="rId84"/>
    <p:sldId id="568" r:id="rId85"/>
    <p:sldId id="571" r:id="rId86"/>
    <p:sldId id="569" r:id="rId87"/>
    <p:sldId id="570" r:id="rId88"/>
    <p:sldId id="573" r:id="rId89"/>
    <p:sldId id="572" r:id="rId90"/>
    <p:sldId id="574" r:id="rId91"/>
    <p:sldId id="575" r:id="rId92"/>
    <p:sldId id="576" r:id="rId93"/>
    <p:sldId id="577" r:id="rId94"/>
    <p:sldId id="578" r:id="rId95"/>
    <p:sldId id="579" r:id="rId96"/>
    <p:sldId id="580" r:id="rId97"/>
    <p:sldId id="581" r:id="rId98"/>
    <p:sldId id="582" r:id="rId99"/>
    <p:sldId id="583" r:id="rId100"/>
    <p:sldId id="584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E0DEFE-EE37-49DF-9520-558F833E3EF8}" v="1" dt="2022-03-13T17:44:48.259"/>
    <p1510:client id="{92C6773D-B486-42A5-9705-1679DB891A5B}" v="11" dt="2022-03-13T18:05:10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6981FE4-B997-447B-AD25-4F9A19E79072}"/>
    <pc:docChg chg="undo custSel addSld delSld modSld">
      <pc:chgData name="Cristian Chilipirea" userId="34ab170da5908fc4" providerId="LiveId" clId="{D6981FE4-B997-447B-AD25-4F9A19E79072}" dt="2022-02-25T07:51:16.020" v="97" actId="1076"/>
      <pc:docMkLst>
        <pc:docMk/>
      </pc:docMkLst>
      <pc:sldChg chg="modSp mod">
        <pc:chgData name="Cristian Chilipirea" userId="34ab170da5908fc4" providerId="LiveId" clId="{D6981FE4-B997-447B-AD25-4F9A19E79072}" dt="2022-02-25T07:10:05.554" v="5" actId="20577"/>
        <pc:sldMkLst>
          <pc:docMk/>
          <pc:sldMk cId="736295071" sldId="256"/>
        </pc:sldMkLst>
        <pc:spChg chg="mod">
          <ac:chgData name="Cristian Chilipirea" userId="34ab170da5908fc4" providerId="LiveId" clId="{D6981FE4-B997-447B-AD25-4F9A19E79072}" dt="2022-02-25T07:10:05.554" v="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6981FE4-B997-447B-AD25-4F9A19E79072}" dt="2022-02-25T07:10:41.130" v="6" actId="680"/>
        <pc:sldMkLst>
          <pc:docMk/>
          <pc:sldMk cId="2438379044" sldId="257"/>
        </pc:sldMkLst>
      </pc:sldChg>
      <pc:sldChg chg="modSp add mod">
        <pc:chgData name="Cristian Chilipirea" userId="34ab170da5908fc4" providerId="LiveId" clId="{D6981FE4-B997-447B-AD25-4F9A19E79072}" dt="2022-02-25T07:10:55.837" v="8" actId="207"/>
        <pc:sldMkLst>
          <pc:docMk/>
          <pc:sldMk cId="2476173855" sldId="258"/>
        </pc:sldMkLst>
        <pc:spChg chg="mod">
          <ac:chgData name="Cristian Chilipirea" userId="34ab170da5908fc4" providerId="LiveId" clId="{D6981FE4-B997-447B-AD25-4F9A19E79072}" dt="2022-02-25T07:10:55.837" v="8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254936104" sldId="26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713726514" sldId="261"/>
        </pc:sldMkLst>
      </pc:sldChg>
      <pc:sldChg chg="modSp add mod">
        <pc:chgData name="Cristian Chilipirea" userId="34ab170da5908fc4" providerId="LiveId" clId="{D6981FE4-B997-447B-AD25-4F9A19E79072}" dt="2022-02-25T07:11:28.084" v="9" actId="12"/>
        <pc:sldMkLst>
          <pc:docMk/>
          <pc:sldMk cId="3266415811" sldId="262"/>
        </pc:sldMkLst>
        <pc:spChg chg="mod">
          <ac:chgData name="Cristian Chilipirea" userId="34ab170da5908fc4" providerId="LiveId" clId="{D6981FE4-B997-447B-AD25-4F9A19E79072}" dt="2022-02-25T07:11:28.084" v="9" actId="12"/>
          <ac:spMkLst>
            <pc:docMk/>
            <pc:sldMk cId="3266415811" sldId="262"/>
            <ac:spMk id="4" creationId="{65E9F9D8-D4E8-4946-82C8-46B406191646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15425093" sldId="263"/>
        </pc:sldMkLst>
      </pc:sldChg>
      <pc:sldChg chg="modSp add mod">
        <pc:chgData name="Cristian Chilipirea" userId="34ab170da5908fc4" providerId="LiveId" clId="{D6981FE4-B997-447B-AD25-4F9A19E79072}" dt="2022-02-25T07:13:01.692" v="15" actId="572"/>
        <pc:sldMkLst>
          <pc:docMk/>
          <pc:sldMk cId="2184992026" sldId="264"/>
        </pc:sldMkLst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10" creationId="{8E61ADA4-CAA9-479C-9792-FAC03CE9C717}"/>
          </ac:spMkLst>
        </pc:spChg>
        <pc:graphicFrameChg chg="mod modGraphic">
          <ac:chgData name="Cristian Chilipirea" userId="34ab170da5908fc4" providerId="LiveId" clId="{D6981FE4-B997-447B-AD25-4F9A19E79072}" dt="2022-02-25T07:13:01.692" v="15" actId="572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mod">
          <ac:chgData name="Cristian Chilipirea" userId="34ab170da5908fc4" providerId="LiveId" clId="{D6981FE4-B997-447B-AD25-4F9A19E79072}" dt="2022-02-25T07:11:57.276" v="13" actId="692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add mod">
        <pc:chgData name="Cristian Chilipirea" userId="34ab170da5908fc4" providerId="LiveId" clId="{D6981FE4-B997-447B-AD25-4F9A19E79072}" dt="2022-02-25T07:13:37.744" v="22" actId="12"/>
        <pc:sldMkLst>
          <pc:docMk/>
          <pc:sldMk cId="2911696057" sldId="265"/>
        </pc:sldMkLst>
        <pc:spChg chg="mod">
          <ac:chgData name="Cristian Chilipirea" userId="34ab170da5908fc4" providerId="LiveId" clId="{D6981FE4-B997-447B-AD25-4F9A19E79072}" dt="2022-02-25T07:13:37.744" v="22" actId="12"/>
          <ac:spMkLst>
            <pc:docMk/>
            <pc:sldMk cId="2911696057" sldId="265"/>
            <ac:spMk id="4" creationId="{18D2476C-C754-4A1B-9512-D5056163D0BC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199494391" sldId="266"/>
        </pc:sldMkLst>
      </pc:sldChg>
      <pc:sldChg chg="modSp add mod">
        <pc:chgData name="Cristian Chilipirea" userId="34ab170da5908fc4" providerId="LiveId" clId="{D6981FE4-B997-447B-AD25-4F9A19E79072}" dt="2022-02-25T07:14:09.873" v="24" actId="207"/>
        <pc:sldMkLst>
          <pc:docMk/>
          <pc:sldMk cId="2561070751" sldId="267"/>
        </pc:sldMkLst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D6981FE4-B997-447B-AD25-4F9A19E79072}" dt="2022-02-25T07:14:09.873" v="24" actId="207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19.498" v="25" actId="207"/>
        <pc:sldMkLst>
          <pc:docMk/>
          <pc:sldMk cId="369525089" sldId="268"/>
        </pc:sldMkLst>
        <pc:graphicFrameChg chg="modGraphic">
          <ac:chgData name="Cristian Chilipirea" userId="34ab170da5908fc4" providerId="LiveId" clId="{D6981FE4-B997-447B-AD25-4F9A19E79072}" dt="2022-02-25T07:14:19.498" v="25" actId="207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43.248" v="31" actId="207"/>
        <pc:sldMkLst>
          <pc:docMk/>
          <pc:sldMk cId="264313818" sldId="269"/>
        </pc:sldMkLst>
        <pc:spChg chg="mod">
          <ac:chgData name="Cristian Chilipirea" userId="34ab170da5908fc4" providerId="LiveId" clId="{D6981FE4-B997-447B-AD25-4F9A19E79072}" dt="2022-02-25T07:14:43.248" v="3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4:40.779" v="30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D6981FE4-B997-447B-AD25-4F9A19E79072}" dt="2022-02-25T07:14:26.382" v="26" actId="207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4:32.660" v="27" actId="207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4:34.928" v="28" actId="207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4:37.473" v="29" actId="207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24.224" v="38" actId="207"/>
        <pc:sldMkLst>
          <pc:docMk/>
          <pc:sldMk cId="2557004209" sldId="270"/>
        </pc:sldMkLst>
        <pc:spChg chg="mod">
          <ac:chgData name="Cristian Chilipirea" userId="34ab170da5908fc4" providerId="LiveId" clId="{D6981FE4-B997-447B-AD25-4F9A19E79072}" dt="2022-02-25T07:14:46.954" v="32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6:24.224" v="38" actId="207"/>
          <ac:spMkLst>
            <pc:docMk/>
            <pc:sldMk cId="2557004209" sldId="270"/>
            <ac:spMk id="17" creationId="{A2690E5D-C535-4E03-87F5-DEB5C2124C45}"/>
          </ac:spMkLst>
        </pc:spChg>
        <pc:spChg chg="ord">
          <ac:chgData name="Cristian Chilipirea" userId="34ab170da5908fc4" providerId="LiveId" clId="{D6981FE4-B997-447B-AD25-4F9A19E79072}" dt="2022-02-25T07:14:58.757" v="33" actId="167"/>
          <ac:spMkLst>
            <pc:docMk/>
            <pc:sldMk cId="2557004209" sldId="270"/>
            <ac:spMk id="18" creationId="{2A89DCC2-F64B-4538-A7BC-606EC1C3D369}"/>
          </ac:spMkLst>
        </pc:spChg>
        <pc:graphicFrameChg chg="modGraphic">
          <ac:chgData name="Cristian Chilipirea" userId="34ab170da5908fc4" providerId="LiveId" clId="{D6981FE4-B997-447B-AD25-4F9A19E79072}" dt="2022-02-25T07:15:06.490" v="34" actId="207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5:10.474" v="35" actId="207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6:18.896" v="36" actId="207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6:21.470" v="37" actId="207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36.567" v="39" actId="207"/>
        <pc:sldMkLst>
          <pc:docMk/>
          <pc:sldMk cId="3419771404" sldId="271"/>
        </pc:sldMkLst>
        <pc:spChg chg="mod">
          <ac:chgData name="Cristian Chilipirea" userId="34ab170da5908fc4" providerId="LiveId" clId="{D6981FE4-B997-447B-AD25-4F9A19E79072}" dt="2022-02-25T07:16:36.567" v="39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modSp add mod">
        <pc:chgData name="Cristian Chilipirea" userId="34ab170da5908fc4" providerId="LiveId" clId="{D6981FE4-B997-447B-AD25-4F9A19E79072}" dt="2022-02-25T07:17:04.502" v="43" actId="692"/>
        <pc:sldMkLst>
          <pc:docMk/>
          <pc:sldMk cId="3482872906" sldId="272"/>
        </pc:sldMkLst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1" creationId="{F2585CE3-CC55-494A-8528-AEBA1C04E68C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2" creationId="{A560E5A4-E888-41F9-A7AA-0A8B7827310F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14" creationId="{622BD4BD-8259-42B8-96A4-E354A9681D68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5" creationId="{C3DB6C5B-EC82-4074-9416-17590DAFA5CB}"/>
          </ac:spMkLst>
        </pc:spChg>
        <pc:cxnChg chg="mod">
          <ac:chgData name="Cristian Chilipirea" userId="34ab170da5908fc4" providerId="LiveId" clId="{D6981FE4-B997-447B-AD25-4F9A19E79072}" dt="2022-02-25T07:17:04.502" v="43" actId="692"/>
          <ac:cxnSpMkLst>
            <pc:docMk/>
            <pc:sldMk cId="3482872906" sldId="272"/>
            <ac:cxnSpMk id="9" creationId="{70A36D77-1709-4627-949D-DC2F13D45DEB}"/>
          </ac:cxnSpMkLst>
        </pc:cxnChg>
        <pc:cxnChg chg="mod">
          <ac:chgData name="Cristian Chilipirea" userId="34ab170da5908fc4" providerId="LiveId" clId="{D6981FE4-B997-447B-AD25-4F9A19E79072}" dt="2022-02-25T07:16:56.846" v="41" actId="692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modSp add mod">
        <pc:chgData name="Cristian Chilipirea" userId="34ab170da5908fc4" providerId="LiveId" clId="{D6981FE4-B997-447B-AD25-4F9A19E79072}" dt="2022-02-25T07:17:23.562" v="46" actId="207"/>
        <pc:sldMkLst>
          <pc:docMk/>
          <pc:sldMk cId="268692477" sldId="273"/>
        </pc:sldMkLst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D6981FE4-B997-447B-AD25-4F9A19E79072}" dt="2022-02-25T07:17:23.562" v="46" actId="207"/>
          <ac:spMkLst>
            <pc:docMk/>
            <pc:sldMk cId="268692477" sldId="273"/>
            <ac:spMk id="22" creationId="{93C460A5-31FB-43DB-B68F-1E1D2B5C7EB5}"/>
          </ac:spMkLst>
        </pc:sp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7" creationId="{4ADB5279-C0DC-40D6-85B6-229A55D2101B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8" creationId="{34BE8E91-2CED-496D-9B00-05CAAF07F96F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2" creationId="{6199B666-A7F0-4E59-982B-EE4915C99588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3" creationId="{FD4DB57B-9825-4ED6-9EDE-4DA1358F8791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7" creationId="{E397937C-BF19-4700-9CD7-57EB0D730B5C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modSp add mod">
        <pc:chgData name="Cristian Chilipirea" userId="34ab170da5908fc4" providerId="LiveId" clId="{D6981FE4-B997-447B-AD25-4F9A19E79072}" dt="2022-02-25T07:17:42.771" v="49" actId="207"/>
        <pc:sldMkLst>
          <pc:docMk/>
          <pc:sldMk cId="3807396183" sldId="274"/>
        </pc:sldMkLst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5" creationId="{BA011A68-BC45-4374-86EE-7585CE40C3D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6" creationId="{B928412B-CD62-4422-8C2D-1C4F3EC42CB3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9" creationId="{E67B0057-2218-46A0-AC4A-BF17E5C88BF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0" creationId="{714E0BE9-FAC1-4ADC-AC94-8E9A54B7144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3" creationId="{6E423588-B83A-4773-97C7-984F67722CB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4" creationId="{82DFC1E1-786C-488B-AAE5-2460062FCFD1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7" creationId="{4C199A06-3785-487F-B9AC-F8360F79074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8" creationId="{EEC1025C-5315-4910-9DAB-6C33FA44E0F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9" creationId="{D3B229F0-5420-4D35-9FC1-A29F90A2DE1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0" creationId="{D11FFE02-E974-46EF-B4C1-0A79A3D8428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1" creationId="{C2212373-33A5-4E69-8A47-E8B2B169C34B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3" creationId="{A441C814-EB24-4E83-8FBC-539D1C4B69CA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7" creationId="{0EDB858F-D614-443A-80E1-6BBACCDF836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8" creationId="{4A619C1E-E345-4873-8CE0-0E8844180F5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9" creationId="{15EA9433-166E-4F2A-B94B-A2902C1D02A7}"/>
          </ac:spMkLst>
        </pc:sp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7" creationId="{2F4E9FBC-7991-4A5F-A8B9-006774B02DB9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8" creationId="{7E4FBDB9-F48D-4C77-9363-3BAF0107361A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1" creationId="{9757F2C9-E801-42F3-98D0-03AB3AD99EDD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2" creationId="{8F761354-313B-4749-A809-A3A25B21997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5" creationId="{9C12BBA3-844E-498F-9CCD-3DFD0093C056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6" creationId="{A81305E1-0B5A-4843-95ED-B7FABDB9464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2" creationId="{0E180D4C-D003-4352-83AE-A1AC202F2BA1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4" creationId="{05637A12-5A94-4792-B17D-E081945C8302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5" creationId="{AC139831-C28C-4D09-ADEF-A2C1B9BC97A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modSp add mod">
        <pc:chgData name="Cristian Chilipirea" userId="34ab170da5908fc4" providerId="LiveId" clId="{D6981FE4-B997-447B-AD25-4F9A19E79072}" dt="2022-02-25T07:17:58.254" v="51" actId="207"/>
        <pc:sldMkLst>
          <pc:docMk/>
          <pc:sldMk cId="2138498154" sldId="275"/>
        </pc:sldMkLst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5" creationId="{758C24C0-A0A6-457E-AC9A-B2AA160C10E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6" creationId="{DA29E7C1-3384-464E-BAA8-AA79DF7E19B7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9" creationId="{3CC0C651-025C-4143-BDEB-EC2F87BF313D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0" creationId="{53EC10CC-F89B-4890-9FD5-3B8CD5E6DC5F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3" creationId="{020EDC24-55C3-4428-B5A5-1BC7AFCD49E6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4" creationId="{0DD65704-B7FD-404E-A7D6-6E5EAF0D133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6" creationId="{465E97AD-49E1-4BB4-A237-B09A2DAAB04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7" creationId="{F1E06A10-98C9-400E-92F0-D5F59D77F22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8" creationId="{99A83E95-B133-42DA-AFCD-167603D228EE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9" creationId="{7B8E0D50-E1AC-44EE-B2DA-B35D8747D9FA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3" creationId="{97E88A13-E4CB-4CF6-9424-F8C3FCE99C7B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4" creationId="{930510A4-47A8-4049-8282-C96A14D25D1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5" creationId="{D3F0D91E-33F4-4092-AD1F-A972531A10E8}"/>
          </ac:spMkLst>
        </pc:sp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7" creationId="{29AAFEF7-6085-472A-87B3-A96312A1086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8" creationId="{B167EE93-2E79-4562-B8F0-6914AC624DD0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1" creationId="{EF8720C0-F80D-4F8B-B84A-55217B94F6FD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2" creationId="{DF929A01-C047-403F-B5EE-10C24A93541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5" creationId="{356D3129-DF5B-4F11-8B7F-7EE92C7EA39E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0" creationId="{D49BDF3A-5FCD-4A00-A769-4724FE7BF86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1" creationId="{70226418-9D71-4915-837C-B13BF8F40F4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2" creationId="{3074FB0E-FF82-4CE3-BC32-9E61D070A2DA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6" creationId="{6E07AFC5-C0CA-40FB-93E5-5D4AA722500C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529887014" sldId="276"/>
        </pc:sldMkLst>
      </pc:sldChg>
      <pc:sldChg chg="addSp delSp modSp add mod">
        <pc:chgData name="Cristian Chilipirea" userId="34ab170da5908fc4" providerId="LiveId" clId="{D6981FE4-B997-447B-AD25-4F9A19E79072}" dt="2022-02-25T07:49:23.308" v="61" actId="1076"/>
        <pc:sldMkLst>
          <pc:docMk/>
          <pc:sldMk cId="3640331398" sldId="277"/>
        </pc:sldMkLst>
        <pc:spChg chg="del">
          <ac:chgData name="Cristian Chilipirea" userId="34ab170da5908fc4" providerId="LiveId" clId="{D6981FE4-B997-447B-AD25-4F9A19E79072}" dt="2022-02-25T07:48:55.140" v="52" actId="478"/>
          <ac:spMkLst>
            <pc:docMk/>
            <pc:sldMk cId="3640331398" sldId="277"/>
            <ac:spMk id="5" creationId="{0CC90F63-E6A6-4AD7-9A94-F38C184805E7}"/>
          </ac:spMkLst>
        </pc:spChg>
        <pc:spChg chg="add mod">
          <ac:chgData name="Cristian Chilipirea" userId="34ab170da5908fc4" providerId="LiveId" clId="{D6981FE4-B997-447B-AD25-4F9A19E79072}" dt="2022-02-25T07:49:23.308" v="61" actId="1076"/>
          <ac:spMkLst>
            <pc:docMk/>
            <pc:sldMk cId="3640331398" sldId="277"/>
            <ac:spMk id="6" creationId="{38B58D22-75F2-4306-83C4-BF47A9959E75}"/>
          </ac:spMkLst>
        </pc:spChg>
      </pc:sldChg>
      <pc:sldChg chg="addSp delSp modSp add mod">
        <pc:chgData name="Cristian Chilipirea" userId="34ab170da5908fc4" providerId="LiveId" clId="{D6981FE4-B997-447B-AD25-4F9A19E79072}" dt="2022-02-25T07:50:16.858" v="74" actId="1076"/>
        <pc:sldMkLst>
          <pc:docMk/>
          <pc:sldMk cId="1484294611" sldId="278"/>
        </pc:sldMkLst>
        <pc:spChg chg="mod">
          <ac:chgData name="Cristian Chilipirea" userId="34ab170da5908fc4" providerId="LiveId" clId="{D6981FE4-B997-447B-AD25-4F9A19E79072}" dt="2022-02-25T07:49:38.708" v="62" actId="20577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D6981FE4-B997-447B-AD25-4F9A19E79072}" dt="2022-02-25T07:49:48.981" v="63" actId="478"/>
          <ac:spMkLst>
            <pc:docMk/>
            <pc:sldMk cId="1484294611" sldId="278"/>
            <ac:spMk id="5" creationId="{DF065032-AE84-4E43-9D6A-E565F6E4FC56}"/>
          </ac:spMkLst>
        </pc:spChg>
        <pc:spChg chg="add mod">
          <ac:chgData name="Cristian Chilipirea" userId="34ab170da5908fc4" providerId="LiveId" clId="{D6981FE4-B997-447B-AD25-4F9A19E79072}" dt="2022-02-25T07:50:16.858" v="74" actId="1076"/>
          <ac:spMkLst>
            <pc:docMk/>
            <pc:sldMk cId="1484294611" sldId="278"/>
            <ac:spMk id="6" creationId="{EDA3B518-E4DB-491F-BA45-6822727DDEDE}"/>
          </ac:spMkLst>
        </pc:spChg>
      </pc:sldChg>
      <pc:sldChg chg="add del">
        <pc:chgData name="Cristian Chilipirea" userId="34ab170da5908fc4" providerId="LiveId" clId="{D6981FE4-B997-447B-AD25-4F9A19E79072}" dt="2022-02-25T07:50:20.477" v="75" actId="47"/>
        <pc:sldMkLst>
          <pc:docMk/>
          <pc:sldMk cId="1558658334" sldId="279"/>
        </pc:sldMkLst>
      </pc:sldChg>
      <pc:sldChg chg="addSp delSp modSp add mod">
        <pc:chgData name="Cristian Chilipirea" userId="34ab170da5908fc4" providerId="LiveId" clId="{D6981FE4-B997-447B-AD25-4F9A19E79072}" dt="2022-02-25T07:51:16.020" v="97" actId="1076"/>
        <pc:sldMkLst>
          <pc:docMk/>
          <pc:sldMk cId="3638504370" sldId="280"/>
        </pc:sldMkLst>
        <pc:spChg chg="mod">
          <ac:chgData name="Cristian Chilipirea" userId="34ab170da5908fc4" providerId="LiveId" clId="{D6981FE4-B997-447B-AD25-4F9A19E79072}" dt="2022-02-25T07:50:27.681" v="80" actId="20577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D6981FE4-B997-447B-AD25-4F9A19E79072}" dt="2022-02-25T07:50:23.336" v="76" actId="478"/>
          <ac:spMkLst>
            <pc:docMk/>
            <pc:sldMk cId="3638504370" sldId="280"/>
            <ac:spMk id="5" creationId="{9BB84F2E-B427-4A1F-94EA-1109C5C9BC97}"/>
          </ac:spMkLst>
        </pc:spChg>
        <pc:spChg chg="add mod">
          <ac:chgData name="Cristian Chilipirea" userId="34ab170da5908fc4" providerId="LiveId" clId="{D6981FE4-B997-447B-AD25-4F9A19E79072}" dt="2022-02-25T07:51:16.020" v="97" actId="1076"/>
          <ac:spMkLst>
            <pc:docMk/>
            <pc:sldMk cId="3638504370" sldId="280"/>
            <ac:spMk id="6" creationId="{26FCF65A-32DB-402C-8672-878E375D0121}"/>
          </ac:spMkLst>
        </pc:spChg>
      </pc:sldChg>
      <pc:sldChg chg="add del">
        <pc:chgData name="Cristian Chilipirea" userId="34ab170da5908fc4" providerId="LiveId" clId="{D6981FE4-B997-447B-AD25-4F9A19E79072}" dt="2022-02-25T07:50:34.523" v="81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01770875" sldId="32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20035070" sldId="86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30696312" sldId="87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430842547" sldId="87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5124586" sldId="87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13729825" sldId="87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07307896" sldId="87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59709874" sldId="87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21882681" sldId="87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92026957" sldId="87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611131230" sldId="87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78109011" sldId="88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67746673" sldId="8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3991205" sldId="88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871782302" sldId="88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54049845" sldId="88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02668673" sldId="88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539567519" sldId="88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557116301" sldId="88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012971194" sldId="88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66782865" sldId="889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5D693788-FA40-4E62-8C8D-797947305CF8}"/>
    <pc:docChg chg="undo custSel addSld delSld modSld">
      <pc:chgData name="Cristian Chilipirea" userId="34ab170da5908fc4" providerId="LiveId" clId="{5D693788-FA40-4E62-8C8D-797947305CF8}" dt="2022-03-09T07:52:32.795" v="112" actId="207"/>
      <pc:docMkLst>
        <pc:docMk/>
      </pc:docMkLst>
      <pc:sldChg chg="modSp mod">
        <pc:chgData name="Cristian Chilipirea" userId="34ab170da5908fc4" providerId="LiveId" clId="{5D693788-FA40-4E62-8C8D-797947305CF8}" dt="2022-03-09T07:43:58.032" v="10" actId="20577"/>
        <pc:sldMkLst>
          <pc:docMk/>
          <pc:sldMk cId="736295071" sldId="256"/>
        </pc:sldMkLst>
        <pc:spChg chg="mod">
          <ac:chgData name="Cristian Chilipirea" userId="34ab170da5908fc4" providerId="LiveId" clId="{5D693788-FA40-4E62-8C8D-797947305CF8}" dt="2022-03-09T07:43:58.032" v="1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19771404" sldId="27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8692477" sldId="27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529887014" sldId="27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38504370" sldId="280"/>
        </pc:sldMkLst>
      </pc:sldChg>
      <pc:sldChg chg="modSp add mod">
        <pc:chgData name="Cristian Chilipirea" userId="34ab170da5908fc4" providerId="LiveId" clId="{5D693788-FA40-4E62-8C8D-797947305CF8}" dt="2022-03-09T07:50:39.983" v="95" actId="207"/>
        <pc:sldMkLst>
          <pc:docMk/>
          <pc:sldMk cId="2297877105" sldId="557"/>
        </pc:sldMkLst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5.048" v="94" actId="207"/>
          <ac:spMkLst>
            <pc:docMk/>
            <pc:sldMk cId="2297877105" sldId="557"/>
            <ac:spMk id="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48.724" v="96" actId="207"/>
        <pc:sldMkLst>
          <pc:docMk/>
          <pc:sldMk cId="172980680" sldId="558"/>
        </pc:sldMkLst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6" creationId="{412221A8-C7C4-4790-8B5B-F6A1C081A97E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5.136" v="97" actId="207"/>
        <pc:sldMkLst>
          <pc:docMk/>
          <pc:sldMk cId="372548878" sldId="559"/>
        </pc:sldMkLst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6" creationId="{0B98E613-DD6D-44BE-932D-F1A232D2D61B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7" creationId="{B421D6C8-0477-4BF3-80CB-6799BB99C746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9.572" v="98" actId="207"/>
        <pc:sldMkLst>
          <pc:docMk/>
          <pc:sldMk cId="3423900012" sldId="560"/>
        </pc:sldMkLst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6" creationId="{7E2C376A-EB37-4ADA-9E78-7FA3E34DFF45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7" creationId="{A80AC67E-D804-4E7F-9605-E96836598D37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1:03.580" v="99" actId="207"/>
        <pc:sldMkLst>
          <pc:docMk/>
          <pc:sldMk cId="2586525712" sldId="561"/>
        </pc:sldMkLst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45:04.851" v="19" actId="207"/>
        <pc:sldMkLst>
          <pc:docMk/>
          <pc:sldMk cId="773248128" sldId="585"/>
        </pc:sldMkLst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55.445" v="31" actId="207"/>
        <pc:sldMkLst>
          <pc:docMk/>
          <pc:sldMk cId="1038310151" sldId="586"/>
        </pc:sldMkLst>
        <pc:spChg chg="mod">
          <ac:chgData name="Cristian Chilipirea" userId="34ab170da5908fc4" providerId="LiveId" clId="{5D693788-FA40-4E62-8C8D-797947305CF8}" dt="2022-03-09T07:45:51.613" v="30" actId="207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1" creationId="{24CF98BD-A208-48DB-961F-F95E08C7C517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2" creationId="{F826F117-A603-4ADE-B7AB-174414FAE0C1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4" creationId="{F123BC6D-D916-4358-8C61-01269405756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5" creationId="{87CFBE9C-70BE-416A-97CB-08F0816E8C4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2" creationId="{81074D8C-59FA-4643-BC51-33732341234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3" creationId="{9803F6BB-0D4E-42FA-9109-291B38A92650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5" creationId="{3FC8FDD8-6FE7-40E3-807B-1CD4328D1D42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0" creationId="{28EDAD75-1B4C-4C18-B3C9-5AA2C7B98C7A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1" creationId="{FBC3D315-2001-43AA-8D79-C96DD51A80A3}"/>
          </ac:spMkLst>
        </pc:spChg>
      </pc:sldChg>
      <pc:sldChg chg="modSp add mod">
        <pc:chgData name="Cristian Chilipirea" userId="34ab170da5908fc4" providerId="LiveId" clId="{5D693788-FA40-4E62-8C8D-797947305CF8}" dt="2022-03-09T07:46:04.673" v="33" actId="207"/>
        <pc:sldMkLst>
          <pc:docMk/>
          <pc:sldMk cId="2488151205" sldId="587"/>
        </pc:sldMkLst>
        <pc:spChg chg="mod">
          <ac:chgData name="Cristian Chilipirea" userId="34ab170da5908fc4" providerId="LiveId" clId="{5D693788-FA40-4E62-8C8D-797947305CF8}" dt="2022-03-09T07:45:59.530" v="32" actId="207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21" creationId="{4ACC7D35-F267-46EF-AD10-4AC10B7E89D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2" creationId="{DE73600E-7AA7-4B08-926F-224FD0183A3A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3" creationId="{FD6CC06C-2BE2-4EAB-85E1-166A2880C305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5" creationId="{5C1058FB-A478-409D-9C74-04929BD2F7E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6" creationId="{5121CD81-DE39-4DEF-96F6-0777F12E6F70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1" creationId="{24F971D5-0A2A-42CA-9760-BE6F0E08D901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2" creationId="{1B4F1FFC-6F81-4342-966A-71F460213FB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3" creationId="{0B591B78-94BB-492D-AC57-D9B8E00ACAA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7" creationId="{921D2730-3129-4B8D-9398-9D23C4597F37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8" creationId="{A23B7B62-F4E2-4F3D-9905-917DB0B3ADD6}"/>
          </ac:spMkLst>
        </pc:spChg>
      </pc:sldChg>
      <pc:sldChg chg="modSp add mod">
        <pc:chgData name="Cristian Chilipirea" userId="34ab170da5908fc4" providerId="LiveId" clId="{5D693788-FA40-4E62-8C8D-797947305CF8}" dt="2022-03-09T07:46:14.529" v="35" actId="207"/>
        <pc:sldMkLst>
          <pc:docMk/>
          <pc:sldMk cId="2581471145" sldId="588"/>
        </pc:sldMkLst>
        <pc:spChg chg="mod">
          <ac:chgData name="Cristian Chilipirea" userId="34ab170da5908fc4" providerId="LiveId" clId="{5D693788-FA40-4E62-8C8D-797947305CF8}" dt="2022-03-09T07:46:10.155" v="34" actId="207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3" creationId="{1591D037-6841-41B1-9DD2-21CB847CDEC7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4" creationId="{9D38C703-CBA6-42FD-8019-DA9287EB04B8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5" creationId="{B9AE279B-19D8-4132-8F5B-4F06B2DC1D66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6" creationId="{CED917C7-D66A-48E9-9783-9F5B06E8265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0" creationId="{CF023DF4-653D-498A-8B4C-C7BBCA406EAA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1" creationId="{9F8C5D70-1E9D-4431-874D-853456B074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2" creationId="{2CB534C0-616A-4D47-B2B5-9693F7204A64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6" creationId="{7183B867-B808-4151-8B28-0A01A583FB52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7" creationId="{C39B9E29-AF9A-499C-AB84-6BFE1FDFB90F}"/>
          </ac:spMkLst>
        </pc:spChg>
      </pc:sldChg>
      <pc:sldChg chg="modSp add mod">
        <pc:chgData name="Cristian Chilipirea" userId="34ab170da5908fc4" providerId="LiveId" clId="{5D693788-FA40-4E62-8C8D-797947305CF8}" dt="2022-03-09T07:46:24.129" v="37" actId="207"/>
        <pc:sldMkLst>
          <pc:docMk/>
          <pc:sldMk cId="1528197973" sldId="589"/>
        </pc:sldMkLst>
        <pc:spChg chg="mod">
          <ac:chgData name="Cristian Chilipirea" userId="34ab170da5908fc4" providerId="LiveId" clId="{5D693788-FA40-4E62-8C8D-797947305CF8}" dt="2022-03-09T07:46:18.840" v="36" actId="207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0" creationId="{137E2A7D-9CB0-435A-9387-08B9021C71C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3" creationId="{E8328911-C8FA-4526-BACD-82EEF47264A6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4" creationId="{6D353B78-1412-46FB-A56A-7087317C56F8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5" creationId="{853B8E1F-6E82-423A-AEC4-5C64D8E5AC2A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9" creationId="{7147C7A7-60B5-4A5D-85BC-BFCDD97F236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0" creationId="{94312B7C-04D7-4E6F-A78C-E9F582D0E3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1" creationId="{1EAD83A2-33DF-409F-BA3D-A42157B31005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5" creationId="{9E253796-37B5-4DD1-951B-AFFD04FA411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6" creationId="{6542A97F-9ED1-41B9-A2BB-D561E3E489D3}"/>
          </ac:spMkLst>
        </pc:spChg>
      </pc:sldChg>
      <pc:sldChg chg="modSp add mod">
        <pc:chgData name="Cristian Chilipirea" userId="34ab170da5908fc4" providerId="LiveId" clId="{5D693788-FA40-4E62-8C8D-797947305CF8}" dt="2022-03-09T07:46:34.622" v="39" actId="207"/>
        <pc:sldMkLst>
          <pc:docMk/>
          <pc:sldMk cId="1287048085" sldId="590"/>
        </pc:sldMkLst>
        <pc:spChg chg="mod">
          <ac:chgData name="Cristian Chilipirea" userId="34ab170da5908fc4" providerId="LiveId" clId="{5D693788-FA40-4E62-8C8D-797947305CF8}" dt="2022-03-09T07:46:29.571" v="38" actId="207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0" creationId="{1C09119A-AF36-4323-ABD2-02F063C46EA4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3" creationId="{49F2BFF3-A684-40A1-B555-8D39214ADAA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4" creationId="{75251C00-E68C-4091-A69A-AB565F28CD7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5" creationId="{62659F85-4AD9-408D-98E9-3682964C4E7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9" creationId="{8C378F57-E560-4A91-B94D-CFE67BE6C9B6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0" creationId="{70CE3558-A9C1-4384-AFC3-7C7458C1020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1" creationId="{4F433842-250C-4A73-9FE7-9CB649795855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5" creationId="{0CD52A34-BC60-4DE0-859C-57A823BEF71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6" creationId="{C4418D24-EDDD-4F88-8739-4A7A7C3A446E}"/>
          </ac:spMkLst>
        </pc:spChg>
      </pc:sldChg>
      <pc:sldChg chg="modSp add mod">
        <pc:chgData name="Cristian Chilipirea" userId="34ab170da5908fc4" providerId="LiveId" clId="{5D693788-FA40-4E62-8C8D-797947305CF8}" dt="2022-03-09T07:46:42.990" v="41" actId="207"/>
        <pc:sldMkLst>
          <pc:docMk/>
          <pc:sldMk cId="3931174030" sldId="591"/>
        </pc:sldMkLst>
        <pc:spChg chg="mod">
          <ac:chgData name="Cristian Chilipirea" userId="34ab170da5908fc4" providerId="LiveId" clId="{5D693788-FA40-4E62-8C8D-797947305CF8}" dt="2022-03-09T07:46:38.546" v="40" actId="207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6:52.759" v="43" actId="207"/>
        <pc:sldMkLst>
          <pc:docMk/>
          <pc:sldMk cId="4221651538" sldId="592"/>
        </pc:sldMkLst>
        <pc:spChg chg="mod">
          <ac:chgData name="Cristian Chilipirea" userId="34ab170da5908fc4" providerId="LiveId" clId="{5D693788-FA40-4E62-8C8D-797947305CF8}" dt="2022-03-09T07:46:48.267" v="42" actId="207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01.618" v="45" actId="207"/>
        <pc:sldMkLst>
          <pc:docMk/>
          <pc:sldMk cId="2592642322" sldId="593"/>
        </pc:sldMkLst>
        <pc:spChg chg="mod">
          <ac:chgData name="Cristian Chilipirea" userId="34ab170da5908fc4" providerId="LiveId" clId="{5D693788-FA40-4E62-8C8D-797947305CF8}" dt="2022-03-09T07:46:56.779" v="44" actId="207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19.472" v="47" actId="207"/>
        <pc:sldMkLst>
          <pc:docMk/>
          <pc:sldMk cId="878214405" sldId="594"/>
        </pc:sldMkLst>
        <pc:spChg chg="mod">
          <ac:chgData name="Cristian Chilipirea" userId="34ab170da5908fc4" providerId="LiveId" clId="{5D693788-FA40-4E62-8C8D-797947305CF8}" dt="2022-03-09T07:47:15.469" v="46" actId="207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29.213" v="49" actId="207"/>
        <pc:sldMkLst>
          <pc:docMk/>
          <pc:sldMk cId="4181293268" sldId="595"/>
        </pc:sldMkLst>
        <pc:spChg chg="mod">
          <ac:chgData name="Cristian Chilipirea" userId="34ab170da5908fc4" providerId="LiveId" clId="{5D693788-FA40-4E62-8C8D-797947305CF8}" dt="2022-03-09T07:47:24.934" v="48" actId="207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5:46.759" v="29" actId="207"/>
        <pc:sldMkLst>
          <pc:docMk/>
          <pc:sldMk cId="2106375257" sldId="596"/>
        </pc:sldMkLst>
        <pc:spChg chg="mod">
          <ac:chgData name="Cristian Chilipirea" userId="34ab170da5908fc4" providerId="LiveId" clId="{5D693788-FA40-4E62-8C8D-797947305CF8}" dt="2022-03-09T07:45:42.917" v="28" actId="207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1" creationId="{40507C48-4DC0-47E8-A673-7538180A2016}"/>
          </ac:spMkLst>
        </pc:spChg>
      </pc:sldChg>
      <pc:sldChg chg="modSp add mod">
        <pc:chgData name="Cristian Chilipirea" userId="34ab170da5908fc4" providerId="LiveId" clId="{5D693788-FA40-4E62-8C8D-797947305CF8}" dt="2022-03-09T07:45:18.485" v="23" actId="207"/>
        <pc:sldMkLst>
          <pc:docMk/>
          <pc:sldMk cId="1310689941" sldId="597"/>
        </pc:sldMkLst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6.351" v="22" actId="207"/>
          <ac:spMkLst>
            <pc:docMk/>
            <pc:sldMk cId="1310689941" sldId="597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7:37.580" v="51" actId="207"/>
        <pc:sldMkLst>
          <pc:docMk/>
          <pc:sldMk cId="1711707616" sldId="598"/>
        </pc:sldMkLst>
        <pc:spChg chg="mod">
          <ac:chgData name="Cristian Chilipirea" userId="34ab170da5908fc4" providerId="LiveId" clId="{5D693788-FA40-4E62-8C8D-797947305CF8}" dt="2022-03-09T07:47:33.509" v="50" actId="207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44.873" v="53" actId="207"/>
        <pc:sldMkLst>
          <pc:docMk/>
          <pc:sldMk cId="962520965" sldId="599"/>
        </pc:sldMkLst>
        <pc:spChg chg="mod">
          <ac:chgData name="Cristian Chilipirea" userId="34ab170da5908fc4" providerId="LiveId" clId="{5D693788-FA40-4E62-8C8D-797947305CF8}" dt="2022-03-09T07:47:42.053" v="52" actId="207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03.245" v="57" actId="207"/>
        <pc:sldMkLst>
          <pc:docMk/>
          <pc:sldMk cId="2044981453" sldId="600"/>
        </pc:sldMkLst>
        <pc:spChg chg="mod">
          <ac:chgData name="Cristian Chilipirea" userId="34ab170da5908fc4" providerId="LiveId" clId="{5D693788-FA40-4E62-8C8D-797947305CF8}" dt="2022-03-09T07:47:59.310" v="56" actId="207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53.011" v="55" actId="207"/>
        <pc:sldMkLst>
          <pc:docMk/>
          <pc:sldMk cId="3948613112" sldId="601"/>
        </pc:sldMkLst>
        <pc:spChg chg="mod">
          <ac:chgData name="Cristian Chilipirea" userId="34ab170da5908fc4" providerId="LiveId" clId="{5D693788-FA40-4E62-8C8D-797947305CF8}" dt="2022-03-09T07:47:48.810" v="54" actId="207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3" creationId="{9BFE10CE-31FE-4667-BBDB-059BD8B32D25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21" creationId="{0EBA5793-83D0-46A6-A39C-6980DCE6DA8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2.052" v="59" actId="207"/>
        <pc:sldMkLst>
          <pc:docMk/>
          <pc:sldMk cId="1485695320" sldId="602"/>
        </pc:sldMkLst>
        <pc:spChg chg="mod">
          <ac:chgData name="Cristian Chilipirea" userId="34ab170da5908fc4" providerId="LiveId" clId="{5D693788-FA40-4E62-8C8D-797947305CF8}" dt="2022-03-09T07:48:07.708" v="58" actId="207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9.741" v="61" actId="207"/>
        <pc:sldMkLst>
          <pc:docMk/>
          <pc:sldMk cId="3984853342" sldId="603"/>
        </pc:sldMkLst>
        <pc:spChg chg="mod">
          <ac:chgData name="Cristian Chilipirea" userId="34ab170da5908fc4" providerId="LiveId" clId="{5D693788-FA40-4E62-8C8D-797947305CF8}" dt="2022-03-09T07:48:16.060" v="60" actId="207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28.508" v="63" actId="207"/>
        <pc:sldMkLst>
          <pc:docMk/>
          <pc:sldMk cId="3884066094" sldId="604"/>
        </pc:sldMkLst>
        <pc:spChg chg="mod">
          <ac:chgData name="Cristian Chilipirea" userId="34ab170da5908fc4" providerId="LiveId" clId="{5D693788-FA40-4E62-8C8D-797947305CF8}" dt="2022-03-09T07:48:23.572" v="62" actId="207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36.867" v="65" actId="207"/>
        <pc:sldMkLst>
          <pc:docMk/>
          <pc:sldMk cId="2319897751" sldId="605"/>
        </pc:sldMkLst>
        <pc:spChg chg="mod">
          <ac:chgData name="Cristian Chilipirea" userId="34ab170da5908fc4" providerId="LiveId" clId="{5D693788-FA40-4E62-8C8D-797947305CF8}" dt="2022-03-09T07:48:32.364" v="64" actId="207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43.410" v="67" actId="207"/>
        <pc:sldMkLst>
          <pc:docMk/>
          <pc:sldMk cId="2329601204" sldId="606"/>
        </pc:sldMkLst>
        <pc:spChg chg="mod">
          <ac:chgData name="Cristian Chilipirea" userId="34ab170da5908fc4" providerId="LiveId" clId="{5D693788-FA40-4E62-8C8D-797947305CF8}" dt="2022-03-09T07:48:40.204" v="66" actId="207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52.791" v="69" actId="207"/>
        <pc:sldMkLst>
          <pc:docMk/>
          <pc:sldMk cId="2748028044" sldId="607"/>
        </pc:sldMkLst>
        <pc:spChg chg="mod">
          <ac:chgData name="Cristian Chilipirea" userId="34ab170da5908fc4" providerId="LiveId" clId="{5D693788-FA40-4E62-8C8D-797947305CF8}" dt="2022-03-09T07:48:48.964" v="68" actId="207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0.340" v="71" actId="207"/>
        <pc:sldMkLst>
          <pc:docMk/>
          <pc:sldMk cId="1029723783" sldId="608"/>
        </pc:sldMkLst>
        <pc:spChg chg="mod">
          <ac:chgData name="Cristian Chilipirea" userId="34ab170da5908fc4" providerId="LiveId" clId="{5D693788-FA40-4E62-8C8D-797947305CF8}" dt="2022-03-09T07:48:56.507" v="70" actId="207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8.150" v="73" actId="207"/>
        <pc:sldMkLst>
          <pc:docMk/>
          <pc:sldMk cId="3444809045" sldId="609"/>
        </pc:sldMkLst>
        <pc:spChg chg="mod">
          <ac:chgData name="Cristian Chilipirea" userId="34ab170da5908fc4" providerId="LiveId" clId="{5D693788-FA40-4E62-8C8D-797947305CF8}" dt="2022-03-09T07:49:04.106" v="72" actId="207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17.501" v="75" actId="207"/>
        <pc:sldMkLst>
          <pc:docMk/>
          <pc:sldMk cId="2456891915" sldId="610"/>
        </pc:sldMkLst>
        <pc:spChg chg="mod">
          <ac:chgData name="Cristian Chilipirea" userId="34ab170da5908fc4" providerId="LiveId" clId="{5D693788-FA40-4E62-8C8D-797947305CF8}" dt="2022-03-09T07:49:12.191" v="74" actId="207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8" creationId="{F16C1817-C3F6-434D-8B60-B91064A9F06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25.657" v="77" actId="207"/>
        <pc:sldMkLst>
          <pc:docMk/>
          <pc:sldMk cId="3269401478" sldId="612"/>
        </pc:sldMkLst>
        <pc:spChg chg="mod">
          <ac:chgData name="Cristian Chilipirea" userId="34ab170da5908fc4" providerId="LiveId" clId="{5D693788-FA40-4E62-8C8D-797947305CF8}" dt="2022-03-09T07:49:22.044" v="76" actId="207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7" creationId="{8BB974A9-ED8A-4DC2-9292-AF4DBAAE96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4:27.036" v="13" actId="207"/>
        <pc:sldMkLst>
          <pc:docMk/>
          <pc:sldMk cId="1279728188" sldId="677"/>
        </pc:sldMkLst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6" creationId="{9C4EDA0A-5039-4BC0-BDB3-6229BC8833C4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7" creationId="{8B84F430-28CE-4463-B4EF-DF6AEC753DFD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8" creationId="{D10EAF5F-D64E-428A-B7C2-CAF53EA63071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9" creationId="{9C7FC9D1-FAFD-489C-8ED9-2DDCC20DBF12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0" creationId="{F25C0884-A0F6-4AF2-BE65-6FEA2D6E987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1" creationId="{03E787DB-A808-4255-9D02-72844EB8753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2" creationId="{BDB3A458-44D1-4F0E-B524-A55B881723CB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3" creationId="{B6EC2CA6-56F8-4521-BC09-7D0CC414C64E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4" creationId="{673EF592-C78C-4A12-B9B8-63B4B999AFF7}"/>
          </ac:spMkLst>
        </pc:spChg>
      </pc:sldChg>
      <pc:sldChg chg="modSp add mod">
        <pc:chgData name="Cristian Chilipirea" userId="34ab170da5908fc4" providerId="LiveId" clId="{5D693788-FA40-4E62-8C8D-797947305CF8}" dt="2022-03-09T07:44:16.473" v="12" actId="207"/>
        <pc:sldMkLst>
          <pc:docMk/>
          <pc:sldMk cId="193595547" sldId="679"/>
        </pc:sldMkLst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5" creationId="{6F23E585-BB7A-4F53-85E7-037053FB7332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6" creationId="{4A222D3E-5B0B-47DC-8DDD-40C0D9F3193A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7" creationId="{E3F07AA7-9B46-4E43-9139-38E8D5BE8CF3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8" creationId="{F02ADAEB-F120-4023-A946-083D359CA3C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2" creationId="{6887E116-8280-4243-B988-1CF538F0513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3" creationId="{E33D012F-2F09-439D-A2FF-DB138490416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4" creationId="{743D12B7-038C-4775-8B54-AD4F63C58FA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8" creationId="{6777960F-D122-4A8F-9351-D53E3EDFF519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9" creationId="{D8721264-590A-4B6B-8232-51A2A9FAD9A2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440861646" sldId="680"/>
        </pc:sldMkLst>
      </pc:sldChg>
      <pc:sldChg chg="modSp add mod">
        <pc:chgData name="Cristian Chilipirea" userId="34ab170da5908fc4" providerId="LiveId" clId="{5D693788-FA40-4E62-8C8D-797947305CF8}" dt="2022-03-09T07:44:54.913" v="18" actId="207"/>
        <pc:sldMkLst>
          <pc:docMk/>
          <pc:sldMk cId="3350614339" sldId="681"/>
        </pc:sldMkLst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3" creationId="{33A6B0B9-11CB-4D31-A337-03194CB0CD03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4" creationId="{03B55A21-231B-4CC4-965C-E473313A68A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5" creationId="{684A3397-7DF5-484B-808F-DD1396B36998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6" creationId="{B089E2BC-4189-44EC-BB75-BCD0382E306D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0" creationId="{DF4A6D68-0996-40DF-AE20-135511FAEFBC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1" creationId="{5BF618AD-AD28-4E83-BDE3-361E8E0D9CC1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2" creationId="{12853B4A-F677-4CFE-A3D2-F7B480D11F5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6" creationId="{14113CEF-AD71-4A8B-AF7E-3501D5A74D3F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7" creationId="{DF13CC16-EA12-4D25-8079-C0A3512375B1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2" creationId="{C5B8BFCF-9B2B-4C91-BDF0-A1394C2A008D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4" creationId="{7F742005-07E1-4BC6-B529-FFA3E34B55D2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5" creationId="{380679F5-46DB-421B-995B-8B1F03963A73}"/>
          </ac:spMkLst>
        </pc:spChg>
        <pc:spChg chg="mod">
          <ac:chgData name="Cristian Chilipirea" userId="34ab170da5908fc4" providerId="LiveId" clId="{5D693788-FA40-4E62-8C8D-797947305CF8}" dt="2022-03-09T07:44:41.965" v="14" actId="207"/>
          <ac:spMkLst>
            <pc:docMk/>
            <pc:sldMk cId="3350614339" sldId="681"/>
            <ac:spMk id="46" creationId="{E5EB9FB9-160B-45C6-8BA9-ADD831B708C6}"/>
          </ac:spMkLst>
        </pc:spChg>
        <pc:graphicFrameChg chg="modGraphic">
          <ac:chgData name="Cristian Chilipirea" userId="34ab170da5908fc4" providerId="LiveId" clId="{5D693788-FA40-4E62-8C8D-797947305CF8}" dt="2022-03-09T07:44:52.725" v="17" actId="207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modGraphic">
          <ac:chgData name="Cristian Chilipirea" userId="34ab170da5908fc4" providerId="LiveId" clId="{5D693788-FA40-4E62-8C8D-797947305CF8}" dt="2022-03-09T07:44:54.913" v="18" actId="207"/>
          <ac:graphicFrameMkLst>
            <pc:docMk/>
            <pc:sldMk cId="3350614339" sldId="681"/>
            <ac:graphicFrameMk id="43" creationId="{3BBB5E4C-61DC-4C6A-BED6-9252D0336D11}"/>
          </ac:graphicFrameMkLst>
        </pc:graphicFrameChg>
      </pc:sldChg>
      <pc:sldChg chg="modSp add mod">
        <pc:chgData name="Cristian Chilipirea" userId="34ab170da5908fc4" providerId="LiveId" clId="{5D693788-FA40-4E62-8C8D-797947305CF8}" dt="2022-03-09T07:45:12.190" v="21" actId="207"/>
        <pc:sldMkLst>
          <pc:docMk/>
          <pc:sldMk cId="947703394" sldId="682"/>
        </pc:sldMkLst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0.108" v="20" actId="207"/>
          <ac:spMkLst>
            <pc:docMk/>
            <pc:sldMk cId="947703394" sldId="682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23.966" v="24" actId="207"/>
        <pc:sldMkLst>
          <pc:docMk/>
          <pc:sldMk cId="1707382702" sldId="683"/>
        </pc:sldMkLst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9:31.325" v="78" actId="207"/>
        <pc:sldMkLst>
          <pc:docMk/>
          <pc:sldMk cId="308681363" sldId="684"/>
        </pc:sldMkLst>
        <pc:spChg chg="mod">
          <ac:chgData name="Cristian Chilipirea" userId="34ab170da5908fc4" providerId="LiveId" clId="{5D693788-FA40-4E62-8C8D-797947305CF8}" dt="2022-03-09T07:49:31.325" v="78" actId="207"/>
          <ac:spMkLst>
            <pc:docMk/>
            <pc:sldMk cId="308681363" sldId="684"/>
            <ac:spMk id="2" creationId="{D1574D54-7BF5-463F-B492-D7B9FA8CBC18}"/>
          </ac:spMkLst>
        </pc:spChg>
      </pc:sldChg>
      <pc:sldChg chg="modSp add mod">
        <pc:chgData name="Cristian Chilipirea" userId="34ab170da5908fc4" providerId="LiveId" clId="{5D693788-FA40-4E62-8C8D-797947305CF8}" dt="2022-03-09T07:49:34.796" v="79" actId="207"/>
        <pc:sldMkLst>
          <pc:docMk/>
          <pc:sldMk cId="1858418054" sldId="685"/>
        </pc:sldMkLst>
        <pc:spChg chg="mod">
          <ac:chgData name="Cristian Chilipirea" userId="34ab170da5908fc4" providerId="LiveId" clId="{5D693788-FA40-4E62-8C8D-797947305CF8}" dt="2022-03-09T07:49:34.796" v="79" actId="207"/>
          <ac:spMkLst>
            <pc:docMk/>
            <pc:sldMk cId="1858418054" sldId="685"/>
            <ac:spMk id="2" creationId="{60F177C2-E803-493D-AFEA-9A7A83FDBD54}"/>
          </ac:spMkLst>
        </pc:spChg>
      </pc:sldChg>
      <pc:sldChg chg="modSp add mod">
        <pc:chgData name="Cristian Chilipirea" userId="34ab170da5908fc4" providerId="LiveId" clId="{5D693788-FA40-4E62-8C8D-797947305CF8}" dt="2022-03-09T07:49:48.790" v="81" actId="207"/>
        <pc:sldMkLst>
          <pc:docMk/>
          <pc:sldMk cId="1057339212" sldId="686"/>
        </pc:sldMkLst>
        <pc:spChg chg="mod">
          <ac:chgData name="Cristian Chilipirea" userId="34ab170da5908fc4" providerId="LiveId" clId="{5D693788-FA40-4E62-8C8D-797947305CF8}" dt="2022-03-09T07:49:48.790" v="81" actId="207"/>
          <ac:spMkLst>
            <pc:docMk/>
            <pc:sldMk cId="1057339212" sldId="686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2.184" v="82" actId="207"/>
        <pc:sldMkLst>
          <pc:docMk/>
          <pc:sldMk cId="1018699342" sldId="687"/>
        </pc:sldMkLst>
        <pc:spChg chg="mod">
          <ac:chgData name="Cristian Chilipirea" userId="34ab170da5908fc4" providerId="LiveId" clId="{5D693788-FA40-4E62-8C8D-797947305CF8}" dt="2022-03-09T07:49:52.184" v="82" actId="207"/>
          <ac:spMkLst>
            <pc:docMk/>
            <pc:sldMk cId="1018699342" sldId="687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7.670" v="84" actId="207"/>
        <pc:sldMkLst>
          <pc:docMk/>
          <pc:sldMk cId="3075809267" sldId="688"/>
        </pc:sldMkLst>
        <pc:spChg chg="mod">
          <ac:chgData name="Cristian Chilipirea" userId="34ab170da5908fc4" providerId="LiveId" clId="{5D693788-FA40-4E62-8C8D-797947305CF8}" dt="2022-03-09T07:49:57.670" v="84" actId="207"/>
          <ac:spMkLst>
            <pc:docMk/>
            <pc:sldMk cId="3075809267" sldId="688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39.946" v="80" actId="207"/>
        <pc:sldMkLst>
          <pc:docMk/>
          <pc:sldMk cId="648758286" sldId="689"/>
        </pc:sldMkLst>
        <pc:spChg chg="mod">
          <ac:chgData name="Cristian Chilipirea" userId="34ab170da5908fc4" providerId="LiveId" clId="{5D693788-FA40-4E62-8C8D-797947305CF8}" dt="2022-03-09T07:49:39.946" v="80" actId="207"/>
          <ac:spMkLst>
            <pc:docMk/>
            <pc:sldMk cId="648758286" sldId="689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4.916" v="83" actId="207"/>
        <pc:sldMkLst>
          <pc:docMk/>
          <pc:sldMk cId="3579555077" sldId="690"/>
        </pc:sldMkLst>
        <pc:spChg chg="mod">
          <ac:chgData name="Cristian Chilipirea" userId="34ab170da5908fc4" providerId="LiveId" clId="{5D693788-FA40-4E62-8C8D-797947305CF8}" dt="2022-03-09T07:49:54.916" v="83" actId="207"/>
          <ac:spMkLst>
            <pc:docMk/>
            <pc:sldMk cId="3579555077" sldId="690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1.165" v="85" actId="207"/>
        <pc:sldMkLst>
          <pc:docMk/>
          <pc:sldMk cId="1265175015" sldId="691"/>
        </pc:sldMkLst>
        <pc:spChg chg="mod">
          <ac:chgData name="Cristian Chilipirea" userId="34ab170da5908fc4" providerId="LiveId" clId="{5D693788-FA40-4E62-8C8D-797947305CF8}" dt="2022-03-09T07:50:01.165" v="85" actId="207"/>
          <ac:spMkLst>
            <pc:docMk/>
            <pc:sldMk cId="1265175015" sldId="691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8.849" v="87" actId="207"/>
        <pc:sldMkLst>
          <pc:docMk/>
          <pc:sldMk cId="2689610395" sldId="692"/>
        </pc:sldMkLst>
        <pc:spChg chg="mod">
          <ac:chgData name="Cristian Chilipirea" userId="34ab170da5908fc4" providerId="LiveId" clId="{5D693788-FA40-4E62-8C8D-797947305CF8}" dt="2022-03-09T07:50:08.849" v="87" actId="207"/>
          <ac:spMkLst>
            <pc:docMk/>
            <pc:sldMk cId="2689610395" sldId="692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599576974" sldId="69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67053831" sldId="694"/>
        </pc:sldMkLst>
      </pc:sldChg>
      <pc:sldChg chg="modSp add mod">
        <pc:chgData name="Cristian Chilipirea" userId="34ab170da5908fc4" providerId="LiveId" clId="{5D693788-FA40-4E62-8C8D-797947305CF8}" dt="2022-03-09T07:50:12.474" v="88" actId="207"/>
        <pc:sldMkLst>
          <pc:docMk/>
          <pc:sldMk cId="1575434959" sldId="695"/>
        </pc:sldMkLst>
        <pc:spChg chg="mod">
          <ac:chgData name="Cristian Chilipirea" userId="34ab170da5908fc4" providerId="LiveId" clId="{5D693788-FA40-4E62-8C8D-797947305CF8}" dt="2022-03-09T07:50:12.474" v="88" actId="207"/>
          <ac:spMkLst>
            <pc:docMk/>
            <pc:sldMk cId="1575434959" sldId="695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149427460" sldId="696"/>
        </pc:sldMkLst>
      </pc:sldChg>
      <pc:sldChg chg="modSp add mod">
        <pc:chgData name="Cristian Chilipirea" userId="34ab170da5908fc4" providerId="LiveId" clId="{5D693788-FA40-4E62-8C8D-797947305CF8}" dt="2022-03-09T07:51:09.355" v="100" actId="207"/>
        <pc:sldMkLst>
          <pc:docMk/>
          <pc:sldMk cId="1421059359" sldId="697"/>
        </pc:sldMkLst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23.092" v="91" actId="207"/>
        <pc:sldMkLst>
          <pc:docMk/>
          <pc:sldMk cId="1449918423" sldId="698"/>
        </pc:sldMkLst>
        <pc:spChg chg="mod">
          <ac:chgData name="Cristian Chilipirea" userId="34ab170da5908fc4" providerId="LiveId" clId="{5D693788-FA40-4E62-8C8D-797947305CF8}" dt="2022-03-09T07:50:19.851" v="90" actId="207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3.092" v="91" actId="207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5D693788-FA40-4E62-8C8D-797947305CF8}" dt="2022-03-09T07:50:29.904" v="93" actId="207"/>
        <pc:sldMkLst>
          <pc:docMk/>
          <pc:sldMk cId="4035309953" sldId="699"/>
        </pc:sldMkLst>
        <pc:spChg chg="mod">
          <ac:chgData name="Cristian Chilipirea" userId="34ab170da5908fc4" providerId="LiveId" clId="{5D693788-FA40-4E62-8C8D-797947305CF8}" dt="2022-03-09T07:50:27.691" v="92" actId="207"/>
          <ac:spMkLst>
            <pc:docMk/>
            <pc:sldMk cId="4035309953" sldId="699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9.904" v="93" actId="207"/>
          <ac:spMkLst>
            <pc:docMk/>
            <pc:sldMk cId="4035309953" sldId="699"/>
            <ac:spMk id="3" creationId="{D8F89767-D8ED-4A08-BA8E-3DB9ADDAA79B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1502304" sldId="70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00095267" sldId="701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853163693" sldId="702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40607238" sldId="70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785892183" sldId="704"/>
        </pc:sldMkLst>
      </pc:sldChg>
      <pc:sldChg chg="modSp add mod">
        <pc:chgData name="Cristian Chilipirea" userId="34ab170da5908fc4" providerId="LiveId" clId="{5D693788-FA40-4E62-8C8D-797947305CF8}" dt="2022-03-09T07:45:36.282" v="27" actId="207"/>
        <pc:sldMkLst>
          <pc:docMk/>
          <pc:sldMk cId="1829696311" sldId="705"/>
        </pc:sldMkLst>
        <pc:spChg chg="mod">
          <ac:chgData name="Cristian Chilipirea" userId="34ab170da5908fc4" providerId="LiveId" clId="{5D693788-FA40-4E62-8C8D-797947305CF8}" dt="2022-03-09T07:45:31.541" v="26" actId="20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5D693788-FA40-4E62-8C8D-797947305CF8}" dt="2022-03-09T07:45:28.438" v="25" actId="207"/>
          <ac:spMkLst>
            <pc:docMk/>
            <pc:sldMk cId="1829696311" sldId="705"/>
            <ac:spMk id="3" creationId="{A9E65F1C-FF01-4903-82E7-1259E7A5257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5" creationId="{29E0A06C-B0C8-46BB-9862-49BEC89670C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6" creationId="{A55F60A4-9E51-47BB-8D5B-A54700B76362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7" creationId="{6FBC9EC0-B09F-4A8B-9F18-5D1FB5BAD86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8" creationId="{115C1D01-3641-4066-9DD5-AC94E0CAFF2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2" creationId="{68B67770-D153-47D4-99DA-84A9FF540C2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3" creationId="{EDC3FC1E-D8C1-46C5-AAB8-069D723D983C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4" creationId="{7430D3B7-4A5D-46B5-8A2B-F838541D7A4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8" creationId="{D0AD743D-2BFF-4593-83B5-3BEFE9B31B3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9" creationId="{710D0C30-ED14-467F-8C85-875CA1F17E84}"/>
          </ac:spMkLst>
        </pc:spChg>
      </pc:sldChg>
      <pc:sldChg chg="modSp add mod">
        <pc:chgData name="Cristian Chilipirea" userId="34ab170da5908fc4" providerId="LiveId" clId="{5D693788-FA40-4E62-8C8D-797947305CF8}" dt="2022-03-09T07:50:15.303" v="89" actId="207"/>
        <pc:sldMkLst>
          <pc:docMk/>
          <pc:sldMk cId="2087043223" sldId="706"/>
        </pc:sldMkLst>
        <pc:spChg chg="mod">
          <ac:chgData name="Cristian Chilipirea" userId="34ab170da5908fc4" providerId="LiveId" clId="{5D693788-FA40-4E62-8C8D-797947305CF8}" dt="2022-03-09T07:50:15.303" v="89" actId="207"/>
          <ac:spMkLst>
            <pc:docMk/>
            <pc:sldMk cId="2087043223" sldId="706"/>
            <ac:spMk id="2" creationId="{7156A0F7-7A99-4D76-B5FB-86749D6149EC}"/>
          </ac:spMkLst>
        </pc:spChg>
      </pc:sldChg>
      <pc:sldChg chg="modSp add mod">
        <pc:chgData name="Cristian Chilipirea" userId="34ab170da5908fc4" providerId="LiveId" clId="{5D693788-FA40-4E62-8C8D-797947305CF8}" dt="2022-03-09T07:50:05.288" v="86" actId="207"/>
        <pc:sldMkLst>
          <pc:docMk/>
          <pc:sldMk cId="1910641494" sldId="707"/>
        </pc:sldMkLst>
        <pc:spChg chg="mod">
          <ac:chgData name="Cristian Chilipirea" userId="34ab170da5908fc4" providerId="LiveId" clId="{5D693788-FA40-4E62-8C8D-797947305CF8}" dt="2022-03-09T07:50:05.288" v="86" actId="207"/>
          <ac:spMkLst>
            <pc:docMk/>
            <pc:sldMk cId="1910641494" sldId="707"/>
            <ac:spMk id="2" creationId="{4CA46840-30B3-455A-9351-0BD98F00D566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260203964" sldId="708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012895254" sldId="709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857159270" sldId="71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7533109" sldId="711"/>
        </pc:sldMkLst>
      </pc:sldChg>
      <pc:sldChg chg="modSp add mod">
        <pc:chgData name="Cristian Chilipirea" userId="34ab170da5908fc4" providerId="LiveId" clId="{5D693788-FA40-4E62-8C8D-797947305CF8}" dt="2022-03-09T07:51:31.050" v="101" actId="207"/>
        <pc:sldMkLst>
          <pc:docMk/>
          <pc:sldMk cId="3710067489" sldId="712"/>
        </pc:sldMkLst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modSp add">
        <pc:chgData name="Cristian Chilipirea" userId="34ab170da5908fc4" providerId="LiveId" clId="{5D693788-FA40-4E62-8C8D-797947305CF8}" dt="2022-03-09T07:51:35.851" v="102" actId="207"/>
        <pc:sldMkLst>
          <pc:docMk/>
          <pc:sldMk cId="795372689" sldId="713"/>
        </pc:sldMkLst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2.621" v="103" actId="207"/>
        <pc:sldMkLst>
          <pc:docMk/>
          <pc:sldMk cId="1548314742" sldId="715"/>
        </pc:sldMkLst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14.948" v="109" actId="207"/>
        <pc:sldMkLst>
          <pc:docMk/>
          <pc:sldMk cId="17611562" sldId="716"/>
        </pc:sldMkLst>
        <pc:spChg chg="mod">
          <ac:chgData name="Cristian Chilipirea" userId="34ab170da5908fc4" providerId="LiveId" clId="{5D693788-FA40-4E62-8C8D-797947305CF8}" dt="2022-03-09T07:52:10.933" v="108" actId="207"/>
          <ac:spMkLst>
            <pc:docMk/>
            <pc:sldMk cId="17611562" sldId="716"/>
            <ac:spMk id="2" creationId="{B954D2CC-30C2-47B7-A11A-BA5E83D932D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1" creationId="{4DA967F4-0887-45E2-A5ED-0DF22C30881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9" creationId="{BD7D0DE1-3A4E-4C4B-BE1E-62C6626F365E}"/>
          </ac:spMkLst>
        </pc:spChg>
      </pc:sldChg>
      <pc:sldChg chg="modSp add">
        <pc:chgData name="Cristian Chilipirea" userId="34ab170da5908fc4" providerId="LiveId" clId="{5D693788-FA40-4E62-8C8D-797947305CF8}" dt="2022-03-09T07:52:03.737" v="106" actId="207"/>
        <pc:sldMkLst>
          <pc:docMk/>
          <pc:sldMk cId="1265911002" sldId="717"/>
        </pc:sldMkLst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57.713" v="105" actId="207"/>
        <pc:sldMkLst>
          <pc:docMk/>
          <pc:sldMk cId="3826152594" sldId="718"/>
        </pc:sldMkLst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7.859" v="104" actId="207"/>
        <pc:sldMkLst>
          <pc:docMk/>
          <pc:sldMk cId="783024352" sldId="719"/>
        </pc:sldMkLst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21.661" v="110" actId="207"/>
        <pc:sldMkLst>
          <pc:docMk/>
          <pc:sldMk cId="4155747342" sldId="720"/>
        </pc:sldMkLst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7" creationId="{DFD9CD4E-BCE4-444A-AD7A-FA35AE33440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9" creationId="{BD7D0DE1-3A4E-4C4B-BE1E-62C6626F365E}"/>
          </ac:spMkLst>
        </pc:spChg>
      </pc:sldChg>
      <pc:sldChg chg="modSp add mod">
        <pc:chgData name="Cristian Chilipirea" userId="34ab170da5908fc4" providerId="LiveId" clId="{5D693788-FA40-4E62-8C8D-797947305CF8}" dt="2022-03-09T07:52:32.795" v="112" actId="207"/>
        <pc:sldMkLst>
          <pc:docMk/>
          <pc:sldMk cId="2842942952" sldId="721"/>
        </pc:sldMkLst>
        <pc:graphicFrameChg chg="modGraphic">
          <ac:chgData name="Cristian Chilipirea" userId="34ab170da5908fc4" providerId="LiveId" clId="{5D693788-FA40-4E62-8C8D-797947305CF8}" dt="2022-03-09T07:52:32.795" v="112" actId="207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92C6773D-B486-42A5-9705-1679DB891A5B}"/>
    <pc:docChg chg="undo custSel addSld delSld modSld">
      <pc:chgData name="Cristian Chilipirea" userId="34ab170da5908fc4" providerId="LiveId" clId="{92C6773D-B486-42A5-9705-1679DB891A5B}" dt="2022-03-13T18:16:13.605" v="211" actId="207"/>
      <pc:docMkLst>
        <pc:docMk/>
      </pc:docMkLst>
      <pc:sldChg chg="del">
        <pc:chgData name="Cristian Chilipirea" userId="34ab170da5908fc4" providerId="LiveId" clId="{92C6773D-B486-42A5-9705-1679DB891A5B}" dt="2022-03-13T18:04:28.694" v="111" actId="47"/>
        <pc:sldMkLst>
          <pc:docMk/>
          <pc:sldMk cId="736295071" sldId="256"/>
        </pc:sldMkLst>
      </pc:sldChg>
      <pc:sldChg chg="del">
        <pc:chgData name="Cristian Chilipirea" userId="34ab170da5908fc4" providerId="LiveId" clId="{92C6773D-B486-42A5-9705-1679DB891A5B}" dt="2022-03-13T18:04:27.741" v="110" actId="47"/>
        <pc:sldMkLst>
          <pc:docMk/>
          <pc:sldMk cId="2438379044" sldId="257"/>
        </pc:sldMkLst>
      </pc:sldChg>
      <pc:sldChg chg="add del">
        <pc:chgData name="Cristian Chilipirea" userId="34ab170da5908fc4" providerId="LiveId" clId="{92C6773D-B486-42A5-9705-1679DB891A5B}" dt="2022-03-13T17:54:32.541" v="4"/>
        <pc:sldMkLst>
          <pc:docMk/>
          <pc:sldMk cId="1903642327" sldId="258"/>
        </pc:sldMkLst>
      </pc:sldChg>
      <pc:sldChg chg="add del">
        <pc:chgData name="Cristian Chilipirea" userId="34ab170da5908fc4" providerId="LiveId" clId="{92C6773D-B486-42A5-9705-1679DB891A5B}" dt="2022-03-13T17:54:43.299" v="8"/>
        <pc:sldMkLst>
          <pc:docMk/>
          <pc:sldMk cId="2245585709" sldId="258"/>
        </pc:sldMkLst>
      </pc:sldChg>
      <pc:sldChg chg="add del">
        <pc:chgData name="Cristian Chilipirea" userId="34ab170da5908fc4" providerId="LiveId" clId="{92C6773D-B486-42A5-9705-1679DB891A5B}" dt="2022-03-13T17:54:41.226" v="6"/>
        <pc:sldMkLst>
          <pc:docMk/>
          <pc:sldMk cId="2606222414" sldId="258"/>
        </pc:sldMkLst>
      </pc:sldChg>
      <pc:sldChg chg="add">
        <pc:chgData name="Cristian Chilipirea" userId="34ab170da5908fc4" providerId="LiveId" clId="{92C6773D-B486-42A5-9705-1679DB891A5B}" dt="2022-03-13T17:54:44.655" v="9"/>
        <pc:sldMkLst>
          <pc:docMk/>
          <pc:sldMk cId="4095972500" sldId="258"/>
        </pc:sldMkLst>
      </pc:sldChg>
      <pc:sldChg chg="add del">
        <pc:chgData name="Cristian Chilipirea" userId="34ab170da5908fc4" providerId="LiveId" clId="{92C6773D-B486-42A5-9705-1679DB891A5B}" dt="2022-03-13T17:54:25.643" v="2"/>
        <pc:sldMkLst>
          <pc:docMk/>
          <pc:sldMk cId="4211493695" sldId="258"/>
        </pc:sldMkLst>
      </pc:sldChg>
      <pc:sldChg chg="modSp add del mod">
        <pc:chgData name="Cristian Chilipirea" userId="34ab170da5908fc4" providerId="LiveId" clId="{92C6773D-B486-42A5-9705-1679DB891A5B}" dt="2022-03-13T18:04:39.990" v="112" actId="207"/>
        <pc:sldMkLst>
          <pc:docMk/>
          <pc:sldMk cId="2643256833" sldId="486"/>
        </pc:sldMkLst>
        <pc:spChg chg="mod">
          <ac:chgData name="Cristian Chilipirea" userId="34ab170da5908fc4" providerId="LiveId" clId="{92C6773D-B486-42A5-9705-1679DB891A5B}" dt="2022-03-13T17:57:30.351" v="10" actId="207"/>
          <ac:spMkLst>
            <pc:docMk/>
            <pc:sldMk cId="2643256833" sldId="486"/>
            <ac:spMk id="2" creationId="{2EA508F6-8E2F-4101-A747-757D143C107D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5" creationId="{9DE90DCE-B61C-42C2-A9E7-23441A142177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6" creationId="{E17A1F97-377C-4430-9D42-E8C3F7D92A6B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7" creationId="{7CF8DF12-E2DD-403E-A79B-429E90565CAA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8" creationId="{8C48C039-0096-4EAC-8202-C90939B8ECF9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9" creationId="{B60DA337-B60B-418A-8871-C2C41A6A30A7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0" creationId="{21F6819E-808B-4C43-99A2-57A1C784A1CA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1" creationId="{4CCFAA51-C28C-4CDE-9CEA-552A902EDAA6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2" creationId="{496FD254-E8F5-49E9-A9D3-B48D6C7F5ACE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3" creationId="{934B18DA-7E8E-4BE4-9064-6ED3ABB10C5E}"/>
          </ac:spMkLst>
        </pc:spChg>
      </pc:sldChg>
      <pc:sldChg chg="modSp add del mod">
        <pc:chgData name="Cristian Chilipirea" userId="34ab170da5908fc4" providerId="LiveId" clId="{92C6773D-B486-42A5-9705-1679DB891A5B}" dt="2022-03-13T18:04:48.474" v="114" actId="207"/>
        <pc:sldMkLst>
          <pc:docMk/>
          <pc:sldMk cId="4287508387" sldId="487"/>
        </pc:sldMkLst>
        <pc:spChg chg="mod">
          <ac:chgData name="Cristian Chilipirea" userId="34ab170da5908fc4" providerId="LiveId" clId="{92C6773D-B486-42A5-9705-1679DB891A5B}" dt="2022-03-13T17:57:36.965" v="11" actId="207"/>
          <ac:spMkLst>
            <pc:docMk/>
            <pc:sldMk cId="4287508387" sldId="487"/>
            <ac:spMk id="2" creationId="{2EA508F6-8E2F-4101-A747-757D143C107D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5" creationId="{9DE90DCE-B61C-42C2-A9E7-23441A142177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6" creationId="{E17A1F97-377C-4430-9D42-E8C3F7D92A6B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7" creationId="{7CF8DF12-E2DD-403E-A79B-429E90565CAA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8" creationId="{8C48C039-0096-4EAC-8202-C90939B8ECF9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17" creationId="{3F7C086D-D5B5-4A39-92E8-3915C8C02CC4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19" creationId="{3D0EBA3C-1BBC-47E8-B628-DD3631D41734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5" creationId="{BE584D8F-A117-4C5B-9EC1-556AFEC875B5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6" creationId="{F972F9A6-826C-482B-AC8A-40BB43298B3A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7" creationId="{806D7718-B6DE-401B-AB6C-763A7A1A112A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8" creationId="{E46DD557-B0E2-4424-A48D-35C823191409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38" creationId="{F3EB1B73-AA4B-4B99-98D1-C1507D7B9EA3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39" creationId="{0AD3394C-2C95-433F-BE61-03439250D5BD}"/>
          </ac:spMkLst>
        </pc:spChg>
      </pc:sldChg>
      <pc:sldChg chg="modSp add del mod">
        <pc:chgData name="Cristian Chilipirea" userId="34ab170da5908fc4" providerId="LiveId" clId="{92C6773D-B486-42A5-9705-1679DB891A5B}" dt="2022-03-13T18:04:56.990" v="115" actId="207"/>
        <pc:sldMkLst>
          <pc:docMk/>
          <pc:sldMk cId="118235385" sldId="488"/>
        </pc:sldMkLst>
        <pc:spChg chg="mod">
          <ac:chgData name="Cristian Chilipirea" userId="34ab170da5908fc4" providerId="LiveId" clId="{92C6773D-B486-42A5-9705-1679DB891A5B}" dt="2022-03-13T17:57:40.608" v="12" actId="207"/>
          <ac:spMkLst>
            <pc:docMk/>
            <pc:sldMk cId="118235385" sldId="488"/>
            <ac:spMk id="2" creationId="{4251AA5D-F996-43A6-B5E9-6C6B4690DD3C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5" creationId="{88B6DA2C-B55D-449F-9376-3E69829F4CBB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6" creationId="{F00BDE7A-8101-44F2-AF99-0B0375543F5C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7" creationId="{5F0CF48A-B53F-4196-8889-B48A2D6339C6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8" creationId="{1A6FB51D-9046-4E4C-8ED1-94638A68C823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4" creationId="{5C2274D3-55B6-4252-BC63-0185ED652E56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5" creationId="{EFB82102-EDF7-4DB2-8B29-78725C2397E9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6" creationId="{49C79AFB-B779-481F-A6AA-845B8094A476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7" creationId="{0B98E968-1623-41F5-959C-A3CF34C01249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3" creationId="{4AA97178-1ABF-4B6B-B56C-C8E9CF8E252D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5" creationId="{E71633AD-1CAB-4EDF-98D6-C69960E40861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6" creationId="{14F0F1FC-AB33-40A2-A2ED-D4229D30DEB1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7" creationId="{E6BBA7B5-25CA-4A4A-8355-96C5E1C97967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9" creationId="{E8B1E36B-EAD4-4955-B665-C088A58139AF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5" creationId="{B655FBE8-D7E4-42B2-89C2-F803615F84D1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6" creationId="{977A596F-2E18-436D-96DB-FEBCB54174A8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7" creationId="{A05BD214-94C9-489E-BA16-ED2ED822BB58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8" creationId="{1C4E915A-18A9-4CFA-BE72-41D0419E5D6D}"/>
          </ac:spMkLst>
        </pc:spChg>
      </pc:sldChg>
      <pc:sldChg chg="modSp add del mod">
        <pc:chgData name="Cristian Chilipirea" userId="34ab170da5908fc4" providerId="LiveId" clId="{92C6773D-B486-42A5-9705-1679DB891A5B}" dt="2022-03-13T18:05:03.336" v="116" actId="207"/>
        <pc:sldMkLst>
          <pc:docMk/>
          <pc:sldMk cId="403985163" sldId="489"/>
        </pc:sldMkLst>
        <pc:spChg chg="mod">
          <ac:chgData name="Cristian Chilipirea" userId="34ab170da5908fc4" providerId="LiveId" clId="{92C6773D-B486-42A5-9705-1679DB891A5B}" dt="2022-03-13T17:57:43.636" v="13" actId="207"/>
          <ac:spMkLst>
            <pc:docMk/>
            <pc:sldMk cId="403985163" sldId="489"/>
            <ac:spMk id="2" creationId="{2CA6F32D-1218-41B2-B19D-C4564AEA458D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5" creationId="{CD3EED1D-88EB-4C85-9525-71FE862C220D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6" creationId="{B447CB72-F6AC-41E4-88EF-D22C44C66B8F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7" creationId="{ABC79BEA-45CC-4BB5-A4F2-7E07A0AD448F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8" creationId="{5A1CC502-7159-4BF0-A05E-E7DF4FDB3701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4" creationId="{019F9F7F-B0FE-4281-89D9-0D5258C93794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5" creationId="{AABF1412-05BA-4112-BEB3-3F00A7F6684F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6" creationId="{5D0E1EA9-0830-4522-9FC9-7726A610A799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7" creationId="{87385755-6EFE-48AD-BAD7-B9435202CCCE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8" creationId="{2F995E4B-72DE-4827-A6B1-C602A1871CF4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9" creationId="{E498349A-25E6-4254-80D9-F40A38BDA3E9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20" creationId="{0FD7929E-855A-47AC-9FB0-9914306E36CE}"/>
          </ac:spMkLst>
        </pc:sp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9" creationId="{D3BA676A-2A70-47C2-930E-C6C721AABA85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0" creationId="{87106D94-D10A-444E-B3AC-E81F8AF50C22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1" creationId="{6E5CE563-4228-4F82-BF24-2E2190FBE66D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2" creationId="{A2C686AC-2199-4C49-845C-60C2D4ECFD46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3" creationId="{DA04740D-15B2-47D4-9009-3823446918C7}"/>
          </ac:cxnSpMkLst>
        </pc:cxnChg>
      </pc:sldChg>
      <pc:sldChg chg="modSp add del mod">
        <pc:chgData name="Cristian Chilipirea" userId="34ab170da5908fc4" providerId="LiveId" clId="{92C6773D-B486-42A5-9705-1679DB891A5B}" dt="2022-03-13T18:05:10.202" v="117" actId="207"/>
        <pc:sldMkLst>
          <pc:docMk/>
          <pc:sldMk cId="3339952275" sldId="490"/>
        </pc:sldMkLst>
        <pc:spChg chg="mod">
          <ac:chgData name="Cristian Chilipirea" userId="34ab170da5908fc4" providerId="LiveId" clId="{92C6773D-B486-42A5-9705-1679DB891A5B}" dt="2022-03-13T17:57:46.716" v="14" actId="207"/>
          <ac:spMkLst>
            <pc:docMk/>
            <pc:sldMk cId="3339952275" sldId="490"/>
            <ac:spMk id="2" creationId="{157F71B0-82DE-4B25-855A-95AD79DEB132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5" creationId="{2FB89375-341A-4FF0-818F-16658A6F4C52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6" creationId="{170A9F00-9C33-46C9-A0C2-4260621E93CA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7" creationId="{3C0D50C6-0993-4C72-82B5-3268D9AB4E9C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8" creationId="{AF2E5C5B-3C8F-4409-8C11-4797DF936948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9" creationId="{DE3615BF-C1A6-447B-8B5D-AC0F79DE621B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0" creationId="{3FA7F44A-3730-4BEC-9DF2-AA0218F590E3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1" creationId="{26B6612A-8011-4AF8-B937-18A8507558E3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2" creationId="{A3EA869F-0C00-46FD-B9F8-B8F55263C394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3" creationId="{79480864-4FAD-4779-A8CE-FC689D426C77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24" creationId="{AEBB4C9E-3EB6-47A0-BBC9-051344790239}"/>
          </ac:spMkLst>
        </pc:sp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4" creationId="{C3B6BF34-AE80-49B8-83AC-A100C86A366A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5" creationId="{700BF634-CE39-432F-BA4A-30FECE5A8301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6" creationId="{435BDEAA-04E0-4085-BACA-F7A231268F16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7" creationId="{0A0CD90A-C31A-4CEB-8A40-AFF9E872E6C0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8" creationId="{847D9A09-7678-405F-823C-BAA3B6F25235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9" creationId="{B6DAA57E-6DEC-4EF6-A6F1-1A2611C34B79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0" creationId="{500ADB4C-0963-4977-A0B2-1BEE6355AC5B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1" creationId="{353D0A5F-FB03-411F-A2B2-323F402B4A20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2" creationId="{A8968252-B2E1-414F-97B6-1079597575EB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3" creationId="{C117AB11-D209-4D08-9E30-C222D354AA85}"/>
          </ac:cxnSpMkLst>
        </pc:cxnChg>
      </pc:sldChg>
      <pc:sldChg chg="modSp add del mod">
        <pc:chgData name="Cristian Chilipirea" userId="34ab170da5908fc4" providerId="LiveId" clId="{92C6773D-B486-42A5-9705-1679DB891A5B}" dt="2022-03-13T17:58:02.551" v="18" actId="207"/>
        <pc:sldMkLst>
          <pc:docMk/>
          <pc:sldMk cId="2601437518" sldId="491"/>
        </pc:sldMkLst>
        <pc:spChg chg="mod">
          <ac:chgData name="Cristian Chilipirea" userId="34ab170da5908fc4" providerId="LiveId" clId="{92C6773D-B486-42A5-9705-1679DB891A5B}" dt="2022-03-13T17:58:02.551" v="18" actId="207"/>
          <ac:spMkLst>
            <pc:docMk/>
            <pc:sldMk cId="2601437518" sldId="491"/>
            <ac:spMk id="2" creationId="{2B586D26-1B28-4B53-9B11-819B8F176E7F}"/>
          </ac:spMkLst>
        </pc:spChg>
      </pc:sldChg>
      <pc:sldChg chg="modSp add del mod">
        <pc:chgData name="Cristian Chilipirea" userId="34ab170da5908fc4" providerId="LiveId" clId="{92C6773D-B486-42A5-9705-1679DB891A5B}" dt="2022-03-13T18:06:07.066" v="121" actId="207"/>
        <pc:sldMkLst>
          <pc:docMk/>
          <pc:sldMk cId="382605814" sldId="492"/>
        </pc:sldMkLst>
        <pc:spChg chg="mod">
          <ac:chgData name="Cristian Chilipirea" userId="34ab170da5908fc4" providerId="LiveId" clId="{92C6773D-B486-42A5-9705-1679DB891A5B}" dt="2022-03-13T17:58:05.434" v="19" actId="207"/>
          <ac:spMkLst>
            <pc:docMk/>
            <pc:sldMk cId="382605814" sldId="492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14:57.643" v="198" actId="12"/>
        <pc:sldMkLst>
          <pc:docMk/>
          <pc:sldMk cId="3253657080" sldId="493"/>
        </pc:sldMkLst>
        <pc:spChg chg="mod">
          <ac:chgData name="Cristian Chilipirea" userId="34ab170da5908fc4" providerId="LiveId" clId="{92C6773D-B486-42A5-9705-1679DB891A5B}" dt="2022-03-13T18:03:21.465" v="92" actId="207"/>
          <ac:spMkLst>
            <pc:docMk/>
            <pc:sldMk cId="3253657080" sldId="493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14:57.643" v="198" actId="12"/>
          <ac:spMkLst>
            <pc:docMk/>
            <pc:sldMk cId="3253657080" sldId="493"/>
            <ac:spMk id="3" creationId="{D10A4EAA-A52C-4220-B664-7B6A351C9FC1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5" creationId="{75C95155-C24B-45C4-BEBE-C2AD4EC7507B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6" creationId="{8BE13D61-3D51-4004-87F4-2AAB7D290053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7" creationId="{C789C36F-33BA-4FD4-8A0D-1F3BF86DB095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8" creationId="{CD72E668-7E01-4E13-AC6A-C256C11FD3A1}"/>
          </ac:spMkLst>
        </pc:spChg>
      </pc:sldChg>
      <pc:sldChg chg="modSp add del mod">
        <pc:chgData name="Cristian Chilipirea" userId="34ab170da5908fc4" providerId="LiveId" clId="{92C6773D-B486-42A5-9705-1679DB891A5B}" dt="2022-03-13T18:06:31.130" v="128" actId="207"/>
        <pc:sldMkLst>
          <pc:docMk/>
          <pc:sldMk cId="97619640" sldId="494"/>
        </pc:sldMkLst>
        <pc:spChg chg="mod">
          <ac:chgData name="Cristian Chilipirea" userId="34ab170da5908fc4" providerId="LiveId" clId="{92C6773D-B486-42A5-9705-1679DB891A5B}" dt="2022-03-13T17:58:22.666" v="24" actId="207"/>
          <ac:spMkLst>
            <pc:docMk/>
            <pc:sldMk cId="97619640" sldId="494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7" creationId="{9070552B-96A5-4B48-BC1E-43169133354A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8" creationId="{D969EF85-5F6E-4656-9531-788EE838A894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9" creationId="{7A72FF53-9602-4348-BE61-00AE9FC64571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10" creationId="{DB38049C-34F8-4278-A784-BC3A9A00A03F}"/>
          </ac:spMkLst>
        </pc:spChg>
      </pc:sldChg>
      <pc:sldChg chg="modSp add del mod">
        <pc:chgData name="Cristian Chilipirea" userId="34ab170da5908fc4" providerId="LiveId" clId="{92C6773D-B486-42A5-9705-1679DB891A5B}" dt="2022-03-13T17:58:26.321" v="25" actId="207"/>
        <pc:sldMkLst>
          <pc:docMk/>
          <pc:sldMk cId="734479094" sldId="495"/>
        </pc:sldMkLst>
        <pc:spChg chg="mod">
          <ac:chgData name="Cristian Chilipirea" userId="34ab170da5908fc4" providerId="LiveId" clId="{92C6773D-B486-42A5-9705-1679DB891A5B}" dt="2022-03-13T17:58:26.321" v="25" actId="207"/>
          <ac:spMkLst>
            <pc:docMk/>
            <pc:sldMk cId="734479094" sldId="495"/>
            <ac:spMk id="2" creationId="{8B6E4265-98F3-47E7-B49C-F55FB27B688C}"/>
          </ac:spMkLst>
        </pc:spChg>
      </pc:sldChg>
      <pc:sldChg chg="modSp add del mod">
        <pc:chgData name="Cristian Chilipirea" userId="34ab170da5908fc4" providerId="LiveId" clId="{92C6773D-B486-42A5-9705-1679DB891A5B}" dt="2022-03-13T17:58:30.018" v="26" actId="207"/>
        <pc:sldMkLst>
          <pc:docMk/>
          <pc:sldMk cId="1235640983" sldId="496"/>
        </pc:sldMkLst>
        <pc:spChg chg="mod">
          <ac:chgData name="Cristian Chilipirea" userId="34ab170da5908fc4" providerId="LiveId" clId="{92C6773D-B486-42A5-9705-1679DB891A5B}" dt="2022-03-13T17:58:30.018" v="26" actId="207"/>
          <ac:spMkLst>
            <pc:docMk/>
            <pc:sldMk cId="1235640983" sldId="496"/>
            <ac:spMk id="2" creationId="{175F2A20-07EC-4741-BC53-FA739448A85A}"/>
          </ac:spMkLst>
        </pc:spChg>
      </pc:sldChg>
      <pc:sldChg chg="modSp add del mod">
        <pc:chgData name="Cristian Chilipirea" userId="34ab170da5908fc4" providerId="LiveId" clId="{92C6773D-B486-42A5-9705-1679DB891A5B}" dt="2022-03-13T18:01:57.872" v="67" actId="1076"/>
        <pc:sldMkLst>
          <pc:docMk/>
          <pc:sldMk cId="21014302" sldId="497"/>
        </pc:sldMkLst>
        <pc:spChg chg="mod">
          <ac:chgData name="Cristian Chilipirea" userId="34ab170da5908fc4" providerId="LiveId" clId="{92C6773D-B486-42A5-9705-1679DB891A5B}" dt="2022-03-13T18:01:53.624" v="66" actId="207"/>
          <ac:spMkLst>
            <pc:docMk/>
            <pc:sldMk cId="21014302" sldId="49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1:57.872" v="67" actId="1076"/>
          <ac:spMkLst>
            <pc:docMk/>
            <pc:sldMk cId="21014302" sldId="497"/>
            <ac:spMk id="5" creationId="{410A40AD-0DF2-4F77-A1F9-FD62135CB206}"/>
          </ac:spMkLst>
        </pc:spChg>
      </pc:sldChg>
      <pc:sldChg chg="modSp add del mod">
        <pc:chgData name="Cristian Chilipirea" userId="34ab170da5908fc4" providerId="LiveId" clId="{92C6773D-B486-42A5-9705-1679DB891A5B}" dt="2022-03-13T18:06:12.918" v="124" actId="207"/>
        <pc:sldMkLst>
          <pc:docMk/>
          <pc:sldMk cId="2859057406" sldId="498"/>
        </pc:sldMkLst>
        <pc:spChg chg="mod">
          <ac:chgData name="Cristian Chilipirea" userId="34ab170da5908fc4" providerId="LiveId" clId="{92C6773D-B486-42A5-9705-1679DB891A5B}" dt="2022-03-13T17:58:09.991" v="20" actId="207"/>
          <ac:spMkLst>
            <pc:docMk/>
            <pc:sldMk cId="2859057406" sldId="498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09.667" v="123" actId="1076"/>
          <ac:spMkLst>
            <pc:docMk/>
            <pc:sldMk cId="2859057406" sldId="498"/>
            <ac:spMk id="3" creationId="{D10A4EAA-A52C-4220-B664-7B6A351C9FC1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4" creationId="{BE837C48-AD3B-4138-99ED-68AC9937A63C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5" creationId="{1909C9B5-E38E-470B-9250-65F3902E5A1C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6" creationId="{A8D50055-C583-4022-BDE7-2D5CD948B4EF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7" creationId="{D3AB408F-B80D-4D5D-A8F8-259414D47E2C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2" creationId="{F78F4629-2AB5-48A4-8699-C2A8C76C3285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3" creationId="{05CE638D-E1CB-4B65-8D25-EA5530406834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4" creationId="{4E5AFE68-9531-4A9D-AF88-EA61FD67F98B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5" creationId="{8736D98B-F7A6-4E46-8CCB-61A203B1162A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6" creationId="{3D6EB045-7672-481E-A85D-3B5EA14EAF48}"/>
          </ac:spMkLst>
        </pc:spChg>
      </pc:sldChg>
      <pc:sldChg chg="modSp add del mod">
        <pc:chgData name="Cristian Chilipirea" userId="34ab170da5908fc4" providerId="LiveId" clId="{92C6773D-B486-42A5-9705-1679DB891A5B}" dt="2022-03-13T18:06:39.127" v="129" actId="207"/>
        <pc:sldMkLst>
          <pc:docMk/>
          <pc:sldMk cId="2864373884" sldId="499"/>
        </pc:sldMkLst>
        <pc:spChg chg="mod">
          <ac:chgData name="Cristian Chilipirea" userId="34ab170da5908fc4" providerId="LiveId" clId="{92C6773D-B486-42A5-9705-1679DB891A5B}" dt="2022-03-13T17:58:33.568" v="27" actId="207"/>
          <ac:spMkLst>
            <pc:docMk/>
            <pc:sldMk cId="2864373884" sldId="49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6" creationId="{36C538A9-B26F-4F81-85CB-4F1A7364D9E6}"/>
          </ac:spMkLst>
        </pc:spChg>
      </pc:sldChg>
      <pc:sldChg chg="modSp add del mod">
        <pc:chgData name="Cristian Chilipirea" userId="34ab170da5908fc4" providerId="LiveId" clId="{92C6773D-B486-42A5-9705-1679DB891A5B}" dt="2022-03-13T18:06:51.651" v="131" actId="207"/>
        <pc:sldMkLst>
          <pc:docMk/>
          <pc:sldMk cId="2869709108" sldId="500"/>
        </pc:sldMkLst>
        <pc:spChg chg="mod">
          <ac:chgData name="Cristian Chilipirea" userId="34ab170da5908fc4" providerId="LiveId" clId="{92C6773D-B486-42A5-9705-1679DB891A5B}" dt="2022-03-13T17:58:39.550" v="29" actId="207"/>
          <ac:spMkLst>
            <pc:docMk/>
            <pc:sldMk cId="2869709108" sldId="50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54" creationId="{EBF467E8-F03D-4D29-9C5C-B8555F7C3F6F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55" creationId="{DB2A436D-FBF0-4A51-94C8-554885CB0CF5}"/>
          </ac:spMkLst>
        </pc:spChg>
      </pc:sldChg>
      <pc:sldChg chg="modSp add del mod">
        <pc:chgData name="Cristian Chilipirea" userId="34ab170da5908fc4" providerId="LiveId" clId="{92C6773D-B486-42A5-9705-1679DB891A5B}" dt="2022-03-13T18:06:46.203" v="130" actId="207"/>
        <pc:sldMkLst>
          <pc:docMk/>
          <pc:sldMk cId="342772572" sldId="501"/>
        </pc:sldMkLst>
        <pc:spChg chg="mod">
          <ac:chgData name="Cristian Chilipirea" userId="34ab170da5908fc4" providerId="LiveId" clId="{92C6773D-B486-42A5-9705-1679DB891A5B}" dt="2022-03-13T17:58:36.406" v="28" actId="207"/>
          <ac:spMkLst>
            <pc:docMk/>
            <pc:sldMk cId="342772572" sldId="50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58" creationId="{8F672C88-581E-4C29-990B-9961C6D59C8F}"/>
          </ac:spMkLst>
        </pc:spChg>
      </pc:sldChg>
      <pc:sldChg chg="modSp add del mod">
        <pc:chgData name="Cristian Chilipirea" userId="34ab170da5908fc4" providerId="LiveId" clId="{92C6773D-B486-42A5-9705-1679DB891A5B}" dt="2022-03-13T18:07:05.458" v="132" actId="207"/>
        <pc:sldMkLst>
          <pc:docMk/>
          <pc:sldMk cId="77189796" sldId="502"/>
        </pc:sldMkLst>
        <pc:spChg chg="mod">
          <ac:chgData name="Cristian Chilipirea" userId="34ab170da5908fc4" providerId="LiveId" clId="{92C6773D-B486-42A5-9705-1679DB891A5B}" dt="2022-03-13T17:58:44.554" v="30" actId="207"/>
          <ac:spMkLst>
            <pc:docMk/>
            <pc:sldMk cId="77189796" sldId="50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54" creationId="{E7E0D87D-A739-4B87-A3C6-8CD1B21DA6BD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55" creationId="{29C2C708-5181-4966-81B2-1CA208073CA1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58" creationId="{F8907649-303C-4E0C-A1E2-F5F1640B07DE}"/>
          </ac:spMkLst>
        </pc:spChg>
      </pc:sldChg>
      <pc:sldChg chg="modSp add del mod">
        <pc:chgData name="Cristian Chilipirea" userId="34ab170da5908fc4" providerId="LiveId" clId="{92C6773D-B486-42A5-9705-1679DB891A5B}" dt="2022-03-13T18:07:11.331" v="133" actId="207"/>
        <pc:sldMkLst>
          <pc:docMk/>
          <pc:sldMk cId="869174948" sldId="503"/>
        </pc:sldMkLst>
        <pc:spChg chg="mod">
          <ac:chgData name="Cristian Chilipirea" userId="34ab170da5908fc4" providerId="LiveId" clId="{92C6773D-B486-42A5-9705-1679DB891A5B}" dt="2022-03-13T17:58:47.162" v="31" actId="207"/>
          <ac:spMkLst>
            <pc:docMk/>
            <pc:sldMk cId="869174948" sldId="50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58" creationId="{6BCAFA81-FD77-416F-B779-44520AE5B304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60" creationId="{9E70BCBC-7C83-40DC-AEA9-C0B8036B1E1C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61" creationId="{39110775-4E35-49B2-B62E-7CDFC73DB085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63" creationId="{A43CE9CB-405E-4161-BE94-6669C2AA227F}"/>
          </ac:spMkLst>
        </pc:spChg>
      </pc:sldChg>
      <pc:sldChg chg="modSp add del mod">
        <pc:chgData name="Cristian Chilipirea" userId="34ab170da5908fc4" providerId="LiveId" clId="{92C6773D-B486-42A5-9705-1679DB891A5B}" dt="2022-03-13T18:07:18.050" v="134" actId="207"/>
        <pc:sldMkLst>
          <pc:docMk/>
          <pc:sldMk cId="249170745" sldId="504"/>
        </pc:sldMkLst>
        <pc:spChg chg="mod">
          <ac:chgData name="Cristian Chilipirea" userId="34ab170da5908fc4" providerId="LiveId" clId="{92C6773D-B486-42A5-9705-1679DB891A5B}" dt="2022-03-13T17:58:50.130" v="32" actId="207"/>
          <ac:spMkLst>
            <pc:docMk/>
            <pc:sldMk cId="249170745" sldId="50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54" creationId="{6B2AD253-3892-4430-ADB6-BAB888FE94C9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55" creationId="{03A75909-C866-40F5-ABA6-93B565D4A638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57" creationId="{E4730F8D-AE43-474B-9C29-90CB060B42C7}"/>
          </ac:spMkLst>
        </pc:spChg>
      </pc:sldChg>
      <pc:sldChg chg="modSp add del mod">
        <pc:chgData name="Cristian Chilipirea" userId="34ab170da5908fc4" providerId="LiveId" clId="{92C6773D-B486-42A5-9705-1679DB891A5B}" dt="2022-03-13T18:07:22.513" v="135" actId="207"/>
        <pc:sldMkLst>
          <pc:docMk/>
          <pc:sldMk cId="341819582" sldId="505"/>
        </pc:sldMkLst>
        <pc:spChg chg="mod">
          <ac:chgData name="Cristian Chilipirea" userId="34ab170da5908fc4" providerId="LiveId" clId="{92C6773D-B486-42A5-9705-1679DB891A5B}" dt="2022-03-13T17:59:10.572" v="33" actId="207"/>
          <ac:spMkLst>
            <pc:docMk/>
            <pc:sldMk cId="341819582" sldId="50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4" creationId="{D5125DB3-7E4E-4AF1-8C8F-32B92B68A072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5" creationId="{D5E455D2-8C39-47AF-8000-8D34754FD4B5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7" creationId="{535E3AE7-6776-4BCD-A777-27BC24B86389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8" creationId="{975C6869-9E7A-43F5-AC69-CD9FD4D0191B}"/>
          </ac:spMkLst>
        </pc:spChg>
      </pc:sldChg>
      <pc:sldChg chg="modSp add del mod">
        <pc:chgData name="Cristian Chilipirea" userId="34ab170da5908fc4" providerId="LiveId" clId="{92C6773D-B486-42A5-9705-1679DB891A5B}" dt="2022-03-13T18:07:27.551" v="136" actId="207"/>
        <pc:sldMkLst>
          <pc:docMk/>
          <pc:sldMk cId="2783006816" sldId="506"/>
        </pc:sldMkLst>
        <pc:spChg chg="mod">
          <ac:chgData name="Cristian Chilipirea" userId="34ab170da5908fc4" providerId="LiveId" clId="{92C6773D-B486-42A5-9705-1679DB891A5B}" dt="2022-03-13T17:59:15.411" v="34" actId="207"/>
          <ac:spMkLst>
            <pc:docMk/>
            <pc:sldMk cId="2783006816" sldId="50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66" creationId="{339A467D-9EEA-481C-B941-39A128C1D84F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67" creationId="{2A20F271-79E9-4A5D-8A53-549293B3F110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69" creationId="{1C5E223B-C343-42A5-8172-F2DE03A141AE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70" creationId="{4BA35F62-8D2F-4D33-8A5F-96AECC989FAD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72" creationId="{03B687A4-A1CA-4843-8936-84033CC7581D}"/>
          </ac:spMkLst>
        </pc:spChg>
      </pc:sldChg>
      <pc:sldChg chg="modSp add del mod">
        <pc:chgData name="Cristian Chilipirea" userId="34ab170da5908fc4" providerId="LiveId" clId="{92C6773D-B486-42A5-9705-1679DB891A5B}" dt="2022-03-13T18:07:44.458" v="138" actId="207"/>
        <pc:sldMkLst>
          <pc:docMk/>
          <pc:sldMk cId="3224061560" sldId="507"/>
        </pc:sldMkLst>
        <pc:spChg chg="mod">
          <ac:chgData name="Cristian Chilipirea" userId="34ab170da5908fc4" providerId="LiveId" clId="{92C6773D-B486-42A5-9705-1679DB891A5B}" dt="2022-03-13T17:59:23.698" v="36" actId="207"/>
          <ac:spMkLst>
            <pc:docMk/>
            <pc:sldMk cId="3224061560" sldId="50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4" creationId="{419D6CFE-0C67-437B-94A7-12F2B68207B5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5" creationId="{C4E97153-512E-43A6-AFB6-9DE8B79EB9B7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7" creationId="{0D952F16-A524-4B3B-8F90-64D158405B4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8" creationId="{8BF58498-F3AB-40AC-9E51-62BAD8E0B557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60" creationId="{4CC9CFEA-F9D4-49EE-86A7-1CB6F7DC307B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61" creationId="{197C6E81-358E-48C1-B755-74C68E5B8534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63" creationId="{BFC4136D-C837-45EB-86B5-F0694AB63660}"/>
          </ac:spMkLst>
        </pc:spChg>
      </pc:sldChg>
      <pc:sldChg chg="modSp add del mod">
        <pc:chgData name="Cristian Chilipirea" userId="34ab170da5908fc4" providerId="LiveId" clId="{92C6773D-B486-42A5-9705-1679DB891A5B}" dt="2022-03-13T18:07:33.077" v="137" actId="207"/>
        <pc:sldMkLst>
          <pc:docMk/>
          <pc:sldMk cId="953601510" sldId="508"/>
        </pc:sldMkLst>
        <pc:spChg chg="mod">
          <ac:chgData name="Cristian Chilipirea" userId="34ab170da5908fc4" providerId="LiveId" clId="{92C6773D-B486-42A5-9705-1679DB891A5B}" dt="2022-03-13T17:59:20.611" v="35" actId="207"/>
          <ac:spMkLst>
            <pc:docMk/>
            <pc:sldMk cId="953601510" sldId="50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4" creationId="{359A6351-B402-4A15-B07F-BA32B6F30430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5" creationId="{ACECF406-5231-45E0-903B-44897D3CF087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7" creationId="{35BCB2BB-4B0F-4508-AB78-D8C123E62FAC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8" creationId="{7BE5D11A-EC45-4CBD-A5C7-DE7D1843D90E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60" creationId="{E7B7CFE4-3643-4B66-8917-99F11003C2BD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61" creationId="{DBA0F531-D913-41E3-87C2-84D2E6C5B490}"/>
          </ac:spMkLst>
        </pc:spChg>
      </pc:sldChg>
      <pc:sldChg chg="modSp add del mod">
        <pc:chgData name="Cristian Chilipirea" userId="34ab170da5908fc4" providerId="LiveId" clId="{92C6773D-B486-42A5-9705-1679DB891A5B}" dt="2022-03-13T18:07:50.330" v="139" actId="207"/>
        <pc:sldMkLst>
          <pc:docMk/>
          <pc:sldMk cId="2746114921" sldId="509"/>
        </pc:sldMkLst>
        <pc:spChg chg="mod">
          <ac:chgData name="Cristian Chilipirea" userId="34ab170da5908fc4" providerId="LiveId" clId="{92C6773D-B486-42A5-9705-1679DB891A5B}" dt="2022-03-13T17:59:26.368" v="37" actId="207"/>
          <ac:spMkLst>
            <pc:docMk/>
            <pc:sldMk cId="2746114921" sldId="50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4" creationId="{FC5A1ECE-94C3-42E0-B1B9-6157D69AD025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5" creationId="{80C75812-7628-4804-B353-12F391FFFE94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7" creationId="{9BBC6FFE-3984-4A27-89E7-78E44AE6E3D5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8" creationId="{91A777B1-488C-4EEF-BC1D-527D01E9AEB0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60" creationId="{84FB9AC7-0706-48B8-A2E6-3C3EFCBDB1CE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61" creationId="{14526004-35F6-4F7D-A955-C819EED05210}"/>
          </ac:spMkLst>
        </pc:spChg>
      </pc:sldChg>
      <pc:sldChg chg="modSp add del mod">
        <pc:chgData name="Cristian Chilipirea" userId="34ab170da5908fc4" providerId="LiveId" clId="{92C6773D-B486-42A5-9705-1679DB891A5B}" dt="2022-03-13T18:07:56.878" v="140" actId="207"/>
        <pc:sldMkLst>
          <pc:docMk/>
          <pc:sldMk cId="420368592" sldId="510"/>
        </pc:sldMkLst>
        <pc:spChg chg="mod">
          <ac:chgData name="Cristian Chilipirea" userId="34ab170da5908fc4" providerId="LiveId" clId="{92C6773D-B486-42A5-9705-1679DB891A5B}" dt="2022-03-13T17:59:29.922" v="38" actId="207"/>
          <ac:spMkLst>
            <pc:docMk/>
            <pc:sldMk cId="420368592" sldId="51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4" creationId="{4CDC7060-0B67-4D58-89B9-4578D5076764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5" creationId="{F4F88DFF-2853-42BA-8572-2E7B63964539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7" creationId="{DB8BFF64-9C31-42E5-9746-DAF78A742C6D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8" creationId="{BCE43772-6F57-46A2-90CC-6C695C74A3CE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60" creationId="{D10E392D-EBFD-4F95-A124-5E0D076D8CBE}"/>
          </ac:spMkLst>
        </pc:spChg>
      </pc:sldChg>
      <pc:sldChg chg="modSp add del mod">
        <pc:chgData name="Cristian Chilipirea" userId="34ab170da5908fc4" providerId="LiveId" clId="{92C6773D-B486-42A5-9705-1679DB891A5B}" dt="2022-03-13T18:08:02.105" v="141" actId="207"/>
        <pc:sldMkLst>
          <pc:docMk/>
          <pc:sldMk cId="1089113874" sldId="511"/>
        </pc:sldMkLst>
        <pc:spChg chg="mod">
          <ac:chgData name="Cristian Chilipirea" userId="34ab170da5908fc4" providerId="LiveId" clId="{92C6773D-B486-42A5-9705-1679DB891A5B}" dt="2022-03-13T17:59:32.896" v="39" actId="207"/>
          <ac:spMkLst>
            <pc:docMk/>
            <pc:sldMk cId="1089113874" sldId="51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4" creationId="{03D505BD-B4E1-43A5-8983-08389E499F5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5" creationId="{3118FB69-04C7-4F79-985D-7DF6FE352487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7" creationId="{B833C675-28C6-4341-9DAB-B8C42EFA901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8" creationId="{7351BF0A-92A0-4227-9D12-B8339ACEEB48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60" creationId="{FA0C6941-273C-4506-82D8-31F936131419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61" creationId="{94B4D27F-E40A-40AC-A045-692013CD7C80}"/>
          </ac:spMkLst>
        </pc:spChg>
      </pc:sldChg>
      <pc:sldChg chg="modSp add del mod">
        <pc:chgData name="Cristian Chilipirea" userId="34ab170da5908fc4" providerId="LiveId" clId="{92C6773D-B486-42A5-9705-1679DB891A5B}" dt="2022-03-13T18:08:08.628" v="142" actId="207"/>
        <pc:sldMkLst>
          <pc:docMk/>
          <pc:sldMk cId="4117342112" sldId="512"/>
        </pc:sldMkLst>
        <pc:spChg chg="mod">
          <ac:chgData name="Cristian Chilipirea" userId="34ab170da5908fc4" providerId="LiveId" clId="{92C6773D-B486-42A5-9705-1679DB891A5B}" dt="2022-03-13T18:00:16.288" v="40" actId="207"/>
          <ac:spMkLst>
            <pc:docMk/>
            <pc:sldMk cId="4117342112" sldId="51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4" creationId="{024335F0-73A3-4835-9CA1-5058E96FD19C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5" creationId="{136A385C-032F-4892-A026-E1C63C6002C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7" creationId="{E1261801-5905-4089-9014-D96AB9DDD34F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8" creationId="{12A08755-1B9A-474D-905F-397DB30DC724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60" creationId="{E9B4A296-E6B6-4C27-9944-527E6ACB42E5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61" creationId="{787B7DA2-F9F7-4C49-96EF-211E582EF8EE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63" creationId="{EBAEA8EE-C111-46B3-A8F7-70055E458F21}"/>
          </ac:spMkLst>
        </pc:spChg>
      </pc:sldChg>
      <pc:sldChg chg="modSp add del mod">
        <pc:chgData name="Cristian Chilipirea" userId="34ab170da5908fc4" providerId="LiveId" clId="{92C6773D-B486-42A5-9705-1679DB891A5B}" dt="2022-03-13T18:08:13.557" v="143" actId="207"/>
        <pc:sldMkLst>
          <pc:docMk/>
          <pc:sldMk cId="2223733273" sldId="513"/>
        </pc:sldMkLst>
        <pc:spChg chg="mod">
          <ac:chgData name="Cristian Chilipirea" userId="34ab170da5908fc4" providerId="LiveId" clId="{92C6773D-B486-42A5-9705-1679DB891A5B}" dt="2022-03-13T18:00:19.105" v="41" actId="207"/>
          <ac:spMkLst>
            <pc:docMk/>
            <pc:sldMk cId="2223733273" sldId="51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4" creationId="{D01C29E3-0734-4383-9201-4A455F7CABED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5" creationId="{B20BB035-0339-45ED-A5C3-8F62455C7E6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7" creationId="{7C1A851E-A68A-4BCF-AF35-59BD7D71D29C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8" creationId="{7DDD4013-99E0-4775-9F47-F7EE50AF840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60" creationId="{83483F8D-58A3-4818-8E91-640B3443DE4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61" creationId="{6B43D592-EE07-44A3-8E99-4F30022D5737}"/>
          </ac:spMkLst>
        </pc:spChg>
      </pc:sldChg>
      <pc:sldChg chg="modSp add del mod">
        <pc:chgData name="Cristian Chilipirea" userId="34ab170da5908fc4" providerId="LiveId" clId="{92C6773D-B486-42A5-9705-1679DB891A5B}" dt="2022-03-13T18:08:20.212" v="144" actId="207"/>
        <pc:sldMkLst>
          <pc:docMk/>
          <pc:sldMk cId="3414503999" sldId="514"/>
        </pc:sldMkLst>
        <pc:spChg chg="mod">
          <ac:chgData name="Cristian Chilipirea" userId="34ab170da5908fc4" providerId="LiveId" clId="{92C6773D-B486-42A5-9705-1679DB891A5B}" dt="2022-03-13T18:00:29.238" v="42" actId="207"/>
          <ac:spMkLst>
            <pc:docMk/>
            <pc:sldMk cId="3414503999" sldId="51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4" creationId="{D7AE6D29-18CB-4C6E-A080-360E9303D3AC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5" creationId="{D5367440-6384-4087-A362-F52A1CEC17B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7" creationId="{6CBC584C-1921-44D6-9DB7-95A509E65E1F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8" creationId="{F64EADCF-1EF5-420D-BF34-7446B4E03DBB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60" creationId="{4B42A4C2-DF33-4B54-913D-50365EDCC22F}"/>
          </ac:spMkLst>
        </pc:spChg>
      </pc:sldChg>
      <pc:sldChg chg="modSp add del mod">
        <pc:chgData name="Cristian Chilipirea" userId="34ab170da5908fc4" providerId="LiveId" clId="{92C6773D-B486-42A5-9705-1679DB891A5B}" dt="2022-03-13T18:08:32.038" v="145" actId="207"/>
        <pc:sldMkLst>
          <pc:docMk/>
          <pc:sldMk cId="655302511" sldId="515"/>
        </pc:sldMkLst>
        <pc:spChg chg="mod">
          <ac:chgData name="Cristian Chilipirea" userId="34ab170da5908fc4" providerId="LiveId" clId="{92C6773D-B486-42A5-9705-1679DB891A5B}" dt="2022-03-13T18:00:31.758" v="43" actId="207"/>
          <ac:spMkLst>
            <pc:docMk/>
            <pc:sldMk cId="655302511" sldId="51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4" creationId="{9E95DBC9-6DD4-4AE4-88FD-3FA57EF68668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5" creationId="{E0618A48-93CB-433F-B674-E84DF8858E4C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7" creationId="{4761DC77-D470-4F2A-BD1E-7292271849EE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8" creationId="{D20C83F0-8F5F-4211-9091-D300581EF07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60" creationId="{6B50D883-054B-4C32-AFDB-E6F7B68AE429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61" creationId="{860899D7-9A52-4D40-AD41-DBC07006B252}"/>
          </ac:spMkLst>
        </pc:spChg>
      </pc:sldChg>
      <pc:sldChg chg="modSp add del mod">
        <pc:chgData name="Cristian Chilipirea" userId="34ab170da5908fc4" providerId="LiveId" clId="{92C6773D-B486-42A5-9705-1679DB891A5B}" dt="2022-03-13T18:08:37.063" v="146" actId="207"/>
        <pc:sldMkLst>
          <pc:docMk/>
          <pc:sldMk cId="2335585568" sldId="516"/>
        </pc:sldMkLst>
        <pc:spChg chg="mod">
          <ac:chgData name="Cristian Chilipirea" userId="34ab170da5908fc4" providerId="LiveId" clId="{92C6773D-B486-42A5-9705-1679DB891A5B}" dt="2022-03-13T18:00:34.262" v="44" actId="207"/>
          <ac:spMkLst>
            <pc:docMk/>
            <pc:sldMk cId="2335585568" sldId="51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4" creationId="{603B044B-0A07-432E-9E61-097FBBA2BB0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5" creationId="{90B49522-C9EF-4CB5-BF33-B3F67CF0EFD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7" creationId="{5F05340B-168E-4400-A541-388CFE2F3A74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8" creationId="{31EC48FC-DC82-4645-873D-D782FD840F14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60" creationId="{C40CFB58-9EE8-4D6D-BA5A-E629C2B0CA3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61" creationId="{5E0E1651-B4A1-44D6-B6DB-F09A52555E3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63" creationId="{AD002FC8-844A-4CC6-B949-860130086854}"/>
          </ac:spMkLst>
        </pc:spChg>
      </pc:sldChg>
      <pc:sldChg chg="modSp add del mod">
        <pc:chgData name="Cristian Chilipirea" userId="34ab170da5908fc4" providerId="LiveId" clId="{92C6773D-B486-42A5-9705-1679DB891A5B}" dt="2022-03-13T18:08:47.347" v="147" actId="207"/>
        <pc:sldMkLst>
          <pc:docMk/>
          <pc:sldMk cId="586652547" sldId="517"/>
        </pc:sldMkLst>
        <pc:spChg chg="mod">
          <ac:chgData name="Cristian Chilipirea" userId="34ab170da5908fc4" providerId="LiveId" clId="{92C6773D-B486-42A5-9705-1679DB891A5B}" dt="2022-03-13T18:00:36.587" v="45" actId="207"/>
          <ac:spMkLst>
            <pc:docMk/>
            <pc:sldMk cId="586652547" sldId="51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4" creationId="{8123C76A-9835-4115-AEAC-D7495C6D7B58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5" creationId="{183878A4-F54D-4159-BF05-9D8F2CAFC12B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7" creationId="{D348D0A0-EB61-4853-906D-C372F93C1174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8" creationId="{CA21E9F3-CF14-448F-8E87-F65F640AA9D7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0" creationId="{9370A5D3-A524-4BE6-B20A-B1EAE81C7960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1" creationId="{6091AC33-E60D-4A64-B34D-7F81F0CCC17D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3" creationId="{241C4243-3495-46D0-A092-DEA75716A4C3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4" creationId="{2434D577-6B07-460B-B7D2-1E843B199A4C}"/>
          </ac:spMkLst>
        </pc:spChg>
      </pc:sldChg>
      <pc:sldChg chg="modSp add del mod">
        <pc:chgData name="Cristian Chilipirea" userId="34ab170da5908fc4" providerId="LiveId" clId="{92C6773D-B486-42A5-9705-1679DB891A5B}" dt="2022-03-13T18:09:00.528" v="148" actId="207"/>
        <pc:sldMkLst>
          <pc:docMk/>
          <pc:sldMk cId="3140737669" sldId="518"/>
        </pc:sldMkLst>
        <pc:spChg chg="mod">
          <ac:chgData name="Cristian Chilipirea" userId="34ab170da5908fc4" providerId="LiveId" clId="{92C6773D-B486-42A5-9705-1679DB891A5B}" dt="2022-03-13T18:00:40.012" v="46" actId="207"/>
          <ac:spMkLst>
            <pc:docMk/>
            <pc:sldMk cId="3140737669" sldId="51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4" creationId="{EF92EEBC-EAB0-4BF6-8D61-4283B970B1F9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5" creationId="{538E181E-D66B-41E9-BF05-DF72A97592AB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7" creationId="{B9DAFA33-32C6-4D60-A417-FD149794217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8" creationId="{2D1F4790-1A9C-420B-AE33-7CCA5C21C2AB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0" creationId="{4B013514-6893-4CD9-A424-FFF92005E44C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1" creationId="{C63BEA47-3831-4C0F-A125-80B596B32F67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3" creationId="{66BA526F-9C3B-45F5-9814-8EE0639474F0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4" creationId="{CCFFF560-1E9A-4B0B-925B-9DA06C272CD5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6" creationId="{F3711FD6-8E70-4F45-AF5E-970C9A98499E}"/>
          </ac:spMkLst>
        </pc:spChg>
      </pc:sldChg>
      <pc:sldChg chg="modSp add del mod">
        <pc:chgData name="Cristian Chilipirea" userId="34ab170da5908fc4" providerId="LiveId" clId="{92C6773D-B486-42A5-9705-1679DB891A5B}" dt="2022-03-13T18:09:07.900" v="149" actId="207"/>
        <pc:sldMkLst>
          <pc:docMk/>
          <pc:sldMk cId="367115963" sldId="519"/>
        </pc:sldMkLst>
        <pc:spChg chg="mod">
          <ac:chgData name="Cristian Chilipirea" userId="34ab170da5908fc4" providerId="LiveId" clId="{92C6773D-B486-42A5-9705-1679DB891A5B}" dt="2022-03-13T18:00:42.975" v="47" actId="207"/>
          <ac:spMkLst>
            <pc:docMk/>
            <pc:sldMk cId="367115963" sldId="51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4" creationId="{8529C3E7-12B3-4978-B3FC-11190D261B79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5" creationId="{606E2FF2-4DEC-4837-A106-60D3943641FC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7" creationId="{92DC9B8E-1A2F-47F8-A5C0-F5E697F21D6B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8" creationId="{85A018C5-ED93-4AB0-B633-63BCC98B2C1F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0" creationId="{E6933D4C-A0D6-4F9D-BE9D-C5F39A1ACAEF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1" creationId="{0F2D05EB-308D-4560-92AF-3C83EA54B070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3" creationId="{AD7B255E-7037-4586-961A-C616F97C8EEB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4" creationId="{7A0CA632-2213-4713-BB60-DD8453A9DE7E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6" creationId="{AE39379D-AFDD-4ED3-9D90-1054B0626795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7" creationId="{A01C0B38-B517-4445-A2B6-0CE17C0C9C6F}"/>
          </ac:spMkLst>
        </pc:spChg>
      </pc:sldChg>
      <pc:sldChg chg="modSp add del mod">
        <pc:chgData name="Cristian Chilipirea" userId="34ab170da5908fc4" providerId="LiveId" clId="{92C6773D-B486-42A5-9705-1679DB891A5B}" dt="2022-03-13T18:09:16.518" v="150" actId="207"/>
        <pc:sldMkLst>
          <pc:docMk/>
          <pc:sldMk cId="2400825451" sldId="520"/>
        </pc:sldMkLst>
        <pc:spChg chg="mod">
          <ac:chgData name="Cristian Chilipirea" userId="34ab170da5908fc4" providerId="LiveId" clId="{92C6773D-B486-42A5-9705-1679DB891A5B}" dt="2022-03-13T18:00:46.026" v="48" actId="207"/>
          <ac:spMkLst>
            <pc:docMk/>
            <pc:sldMk cId="2400825451" sldId="52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4" creationId="{AB94EDF1-F0F9-489C-9CC0-D49FA44C3725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5" creationId="{A2BC207D-9F64-4D13-84CE-1858ECE7CB9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7" creationId="{60810275-42A5-4D28-851C-593F0F4B6693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8" creationId="{FEDCE128-A5CF-45A0-BC16-655CBC1118B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0" creationId="{AD41E12C-B121-4B56-A3A6-F35B05FBCDCE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1" creationId="{3B263EDA-2CFE-4E5D-A3C1-DC8FC9835FF7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3" creationId="{EB310EB3-91C7-4851-A97C-67AEA9E33662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4" creationId="{22CB1A6B-A181-41CF-B4C3-9659DD431A75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6" creationId="{218C0985-F1D4-49AC-810B-C333BF321554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7" creationId="{ED631D3F-2A5E-4A8B-8E4F-A62C0F9573C5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9" creationId="{E3D8E15A-311C-46BA-AB5B-927D9BFA2AEC}"/>
          </ac:spMkLst>
        </pc:spChg>
      </pc:sldChg>
      <pc:sldChg chg="modSp add del mod">
        <pc:chgData name="Cristian Chilipirea" userId="34ab170da5908fc4" providerId="LiveId" clId="{92C6773D-B486-42A5-9705-1679DB891A5B}" dt="2022-03-13T18:09:29.567" v="152" actId="207"/>
        <pc:sldMkLst>
          <pc:docMk/>
          <pc:sldMk cId="624511234" sldId="521"/>
        </pc:sldMkLst>
        <pc:spChg chg="mod">
          <ac:chgData name="Cristian Chilipirea" userId="34ab170da5908fc4" providerId="LiveId" clId="{92C6773D-B486-42A5-9705-1679DB891A5B}" dt="2022-03-13T18:00:51.129" v="49" actId="207"/>
          <ac:spMkLst>
            <pc:docMk/>
            <pc:sldMk cId="624511234" sldId="52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4" creationId="{E70F7AB7-96FF-4487-9643-E70617046BF8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5" creationId="{F528CA7B-9C2C-45A4-8E2E-7A8EB1F8482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7" creationId="{16B6D355-2AA4-42CD-97CE-0D595AF19D6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8" creationId="{F117FBA1-27FF-4A60-835C-73736754F665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0" creationId="{40464A10-AE6D-4B7D-B933-356868E3495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1" creationId="{90A8E6C0-511A-4531-8DF5-266E0309E614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3" creationId="{5967A366-403C-40FA-B8CA-D248112E71A8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4" creationId="{37C16679-053E-4EBB-A7FC-979D0EAC77F5}"/>
          </ac:spMkLst>
        </pc:spChg>
        <pc:spChg chg="mod">
          <ac:chgData name="Cristian Chilipirea" userId="34ab170da5908fc4" providerId="LiveId" clId="{92C6773D-B486-42A5-9705-1679DB891A5B}" dt="2022-03-13T18:09:29.567" v="152" actId="207"/>
          <ac:spMkLst>
            <pc:docMk/>
            <pc:sldMk cId="624511234" sldId="521"/>
            <ac:spMk id="66" creationId="{E2752ADC-E01B-4FCB-B6F4-29E3DAC1D83F}"/>
          </ac:spMkLst>
        </pc:spChg>
        <pc:spChg chg="mod">
          <ac:chgData name="Cristian Chilipirea" userId="34ab170da5908fc4" providerId="LiveId" clId="{92C6773D-B486-42A5-9705-1679DB891A5B}" dt="2022-03-13T18:09:29.567" v="152" actId="207"/>
          <ac:spMkLst>
            <pc:docMk/>
            <pc:sldMk cId="624511234" sldId="521"/>
            <ac:spMk id="67" creationId="{E825F0CC-BBFF-405E-8D15-E1C51336BAFB}"/>
          </ac:spMkLst>
        </pc:spChg>
        <pc:spChg chg="mod">
          <ac:chgData name="Cristian Chilipirea" userId="34ab170da5908fc4" providerId="LiveId" clId="{92C6773D-B486-42A5-9705-1679DB891A5B}" dt="2022-03-13T18:09:29.567" v="152" actId="207"/>
          <ac:spMkLst>
            <pc:docMk/>
            <pc:sldMk cId="624511234" sldId="521"/>
            <ac:spMk id="69" creationId="{5EBD4D1C-6D31-422A-8595-EEF9AC5354F7}"/>
          </ac:spMkLst>
        </pc:spChg>
      </pc:sldChg>
      <pc:sldChg chg="modSp add del mod">
        <pc:chgData name="Cristian Chilipirea" userId="34ab170da5908fc4" providerId="LiveId" clId="{92C6773D-B486-42A5-9705-1679DB891A5B}" dt="2022-03-13T18:09:40.230" v="154" actId="207"/>
        <pc:sldMkLst>
          <pc:docMk/>
          <pc:sldMk cId="3273512996" sldId="522"/>
        </pc:sldMkLst>
        <pc:spChg chg="mod">
          <ac:chgData name="Cristian Chilipirea" userId="34ab170da5908fc4" providerId="LiveId" clId="{92C6773D-B486-42A5-9705-1679DB891A5B}" dt="2022-03-13T18:00:54.328" v="50" actId="207"/>
          <ac:spMkLst>
            <pc:docMk/>
            <pc:sldMk cId="3273512996" sldId="52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4" creationId="{97C08196-F2FF-401C-B39B-6948275DD6C5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5" creationId="{89F375F7-D8D6-4E68-90AF-81D7C63B85C4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7" creationId="{0AAB0001-B70B-4248-B896-BD9E43631FB2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8" creationId="{F7BF1109-7859-4CF5-AF13-8F887648E403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60" creationId="{35E16DBD-2260-4AA1-ABD0-B74C97C12654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61" creationId="{C0F5AF12-CE0F-42A0-A044-F0E08419A601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63" creationId="{BA48862F-1FE7-407E-AC2D-42D7D3F87678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4" creationId="{E8551FFD-0B9A-4B52-B8F8-6139E75A88BB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6" creationId="{0983FEA5-D2AD-470A-A032-61541FBA5329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7" creationId="{A270C6FE-21AE-4BF3-B0D8-EBD88F810D55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9" creationId="{EE74F274-957F-49B9-BA30-CB5FBE91BEC5}"/>
          </ac:spMkLst>
        </pc:spChg>
      </pc:sldChg>
      <pc:sldChg chg="modSp add del mod">
        <pc:chgData name="Cristian Chilipirea" userId="34ab170da5908fc4" providerId="LiveId" clId="{92C6773D-B486-42A5-9705-1679DB891A5B}" dt="2022-03-13T18:09:55.816" v="156" actId="207"/>
        <pc:sldMkLst>
          <pc:docMk/>
          <pc:sldMk cId="1861116237" sldId="523"/>
        </pc:sldMkLst>
        <pc:spChg chg="mod">
          <ac:chgData name="Cristian Chilipirea" userId="34ab170da5908fc4" providerId="LiveId" clId="{92C6773D-B486-42A5-9705-1679DB891A5B}" dt="2022-03-13T18:00:56.953" v="51" actId="207"/>
          <ac:spMkLst>
            <pc:docMk/>
            <pc:sldMk cId="1861116237" sldId="52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4" creationId="{D91CD6E6-F479-4549-9E19-FCCD5FBCA20B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5" creationId="{37AF6AC1-CB5C-4CA0-999A-604387555E3F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7" creationId="{B5EA1371-A1F9-4476-AB0E-113533D3E22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8" creationId="{C955B100-7077-4FD9-A9B1-C9090E6377F5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0" creationId="{2CC4AFBC-F9E5-48D2-BDC2-38E94CF61082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1" creationId="{5DDF6EC7-F085-4DC1-8366-84DAE8337BFD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3" creationId="{2161E1DF-3EA5-4247-B9C2-5AFD2ACE98B8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4" creationId="{16197521-E4B2-4736-8507-087F58D32901}"/>
          </ac:spMkLst>
        </pc:spChg>
        <pc:spChg chg="mod">
          <ac:chgData name="Cristian Chilipirea" userId="34ab170da5908fc4" providerId="LiveId" clId="{92C6773D-B486-42A5-9705-1679DB891A5B}" dt="2022-03-13T18:09:55.816" v="156" actId="207"/>
          <ac:spMkLst>
            <pc:docMk/>
            <pc:sldMk cId="1861116237" sldId="523"/>
            <ac:spMk id="66" creationId="{4294734C-DCC8-4131-929C-B7D013C53AF1}"/>
          </ac:spMkLst>
        </pc:spChg>
        <pc:spChg chg="mod">
          <ac:chgData name="Cristian Chilipirea" userId="34ab170da5908fc4" providerId="LiveId" clId="{92C6773D-B486-42A5-9705-1679DB891A5B}" dt="2022-03-13T18:09:55.816" v="156" actId="207"/>
          <ac:spMkLst>
            <pc:docMk/>
            <pc:sldMk cId="1861116237" sldId="523"/>
            <ac:spMk id="67" creationId="{9F4F9933-4174-4D1C-B98F-5E2E808DDDF2}"/>
          </ac:spMkLst>
        </pc:spChg>
      </pc:sldChg>
      <pc:sldChg chg="modSp add del mod">
        <pc:chgData name="Cristian Chilipirea" userId="34ab170da5908fc4" providerId="LiveId" clId="{92C6773D-B486-42A5-9705-1679DB891A5B}" dt="2022-03-13T18:10:07.491" v="158" actId="207"/>
        <pc:sldMkLst>
          <pc:docMk/>
          <pc:sldMk cId="2467026867" sldId="524"/>
        </pc:sldMkLst>
        <pc:spChg chg="mod">
          <ac:chgData name="Cristian Chilipirea" userId="34ab170da5908fc4" providerId="LiveId" clId="{92C6773D-B486-42A5-9705-1679DB891A5B}" dt="2022-03-13T18:00:59.678" v="52" actId="207"/>
          <ac:spMkLst>
            <pc:docMk/>
            <pc:sldMk cId="2467026867" sldId="52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4" creationId="{81E61084-21BD-42EB-A938-94B8705513A3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5" creationId="{9ADE67D6-94B2-4373-86D5-3E3FBCF86D69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7" creationId="{05FAC413-AB3A-469A-80C2-AD41F1AF307D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8" creationId="{F2969EAC-1182-4BBA-AC0E-A00EA36D59F5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60" creationId="{AD48EF1C-E7A9-48A3-881E-32AFAD9D1907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61" creationId="{F2717C21-DBCF-495E-998D-1A034A6D49B0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3" creationId="{971A4D6B-8BCE-431E-A8D0-4A35FD4BF544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4" creationId="{5609EF5B-3A60-41E9-ADBF-6161A3CB0B64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6" creationId="{D9BBCFDA-2B53-4481-B6B5-F7CE293227B9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7" creationId="{E9C855F1-C80D-44C4-9FB8-30544C9715E7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70" creationId="{B75691B3-D1B8-4285-8E8D-887B0ED51F37}"/>
          </ac:spMkLst>
        </pc:spChg>
      </pc:sldChg>
      <pc:sldChg chg="modSp add del mod">
        <pc:chgData name="Cristian Chilipirea" userId="34ab170da5908fc4" providerId="LiveId" clId="{92C6773D-B486-42A5-9705-1679DB891A5B}" dt="2022-03-13T18:10:18.118" v="160" actId="207"/>
        <pc:sldMkLst>
          <pc:docMk/>
          <pc:sldMk cId="3356011384" sldId="525"/>
        </pc:sldMkLst>
        <pc:spChg chg="mod">
          <ac:chgData name="Cristian Chilipirea" userId="34ab170da5908fc4" providerId="LiveId" clId="{92C6773D-B486-42A5-9705-1679DB891A5B}" dt="2022-03-13T18:01:01.920" v="53" actId="207"/>
          <ac:spMkLst>
            <pc:docMk/>
            <pc:sldMk cId="3356011384" sldId="52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4" creationId="{2F9BC9D3-27D1-4693-B4F3-E23D887EC0C1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5" creationId="{D6CC9050-D159-425C-8D43-73481A668928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7" creationId="{ADACF2F4-572B-47FD-B6B5-CA5262A7770B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8" creationId="{03A874BD-2636-4189-B3A0-91D24D012010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60" creationId="{777045D6-53DF-4E21-9CDE-649B89F1966D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61" creationId="{ED964C34-B569-42D5-AE39-56FA293BF71F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63" creationId="{0CF38114-C662-4AD3-9A9F-83C6062E4643}"/>
          </ac:spMkLst>
        </pc:spChg>
        <pc:spChg chg="mod">
          <ac:chgData name="Cristian Chilipirea" userId="34ab170da5908fc4" providerId="LiveId" clId="{92C6773D-B486-42A5-9705-1679DB891A5B}" dt="2022-03-13T18:10:18.118" v="160" actId="207"/>
          <ac:spMkLst>
            <pc:docMk/>
            <pc:sldMk cId="3356011384" sldId="525"/>
            <ac:spMk id="64" creationId="{21AB08AC-C361-4068-84B0-D9117FEE0ECE}"/>
          </ac:spMkLst>
        </pc:spChg>
        <pc:spChg chg="mod">
          <ac:chgData name="Cristian Chilipirea" userId="34ab170da5908fc4" providerId="LiveId" clId="{92C6773D-B486-42A5-9705-1679DB891A5B}" dt="2022-03-13T18:10:18.118" v="160" actId="207"/>
          <ac:spMkLst>
            <pc:docMk/>
            <pc:sldMk cId="3356011384" sldId="525"/>
            <ac:spMk id="66" creationId="{31BA8995-6F8E-48F3-B4EC-5C4C6CA1DF40}"/>
          </ac:spMkLst>
        </pc:spChg>
        <pc:spChg chg="mod">
          <ac:chgData name="Cristian Chilipirea" userId="34ab170da5908fc4" providerId="LiveId" clId="{92C6773D-B486-42A5-9705-1679DB891A5B}" dt="2022-03-13T18:10:18.118" v="160" actId="207"/>
          <ac:spMkLst>
            <pc:docMk/>
            <pc:sldMk cId="3356011384" sldId="525"/>
            <ac:spMk id="67" creationId="{09109030-0373-4AE1-95BA-66537993E915}"/>
          </ac:spMkLst>
        </pc:spChg>
      </pc:sldChg>
      <pc:sldChg chg="modSp add del mod">
        <pc:chgData name="Cristian Chilipirea" userId="34ab170da5908fc4" providerId="LiveId" clId="{92C6773D-B486-42A5-9705-1679DB891A5B}" dt="2022-03-13T18:10:27.099" v="162" actId="207"/>
        <pc:sldMkLst>
          <pc:docMk/>
          <pc:sldMk cId="2644684863" sldId="526"/>
        </pc:sldMkLst>
        <pc:spChg chg="mod">
          <ac:chgData name="Cristian Chilipirea" userId="34ab170da5908fc4" providerId="LiveId" clId="{92C6773D-B486-42A5-9705-1679DB891A5B}" dt="2022-03-13T18:01:04.522" v="54" actId="207"/>
          <ac:spMkLst>
            <pc:docMk/>
            <pc:sldMk cId="2644684863" sldId="52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4" creationId="{66EEF36D-69E5-4B4A-8218-30CFC7587CE3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5" creationId="{4ED2B04C-6F39-44A7-9BA8-7F7D675FAA79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7" creationId="{D2700476-6B7F-411A-B1E6-D85D82E1414C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8" creationId="{2FDF9541-03D4-475D-9EF8-52713A7ABB25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60" creationId="{31C0B09C-110A-4736-AFE7-21F5D7C49E35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61" creationId="{49D1E8D2-0650-4B0B-A4EE-4408B3DA9B91}"/>
          </ac:spMkLst>
        </pc:spChg>
        <pc:spChg chg="mod">
          <ac:chgData name="Cristian Chilipirea" userId="34ab170da5908fc4" providerId="LiveId" clId="{92C6773D-B486-42A5-9705-1679DB891A5B}" dt="2022-03-13T18:10:27.099" v="162" actId="207"/>
          <ac:spMkLst>
            <pc:docMk/>
            <pc:sldMk cId="2644684863" sldId="526"/>
            <ac:spMk id="63" creationId="{7BA1266F-3FAA-45E8-865D-D3F0CBE5DAE9}"/>
          </ac:spMkLst>
        </pc:spChg>
        <pc:spChg chg="mod">
          <ac:chgData name="Cristian Chilipirea" userId="34ab170da5908fc4" providerId="LiveId" clId="{92C6773D-B486-42A5-9705-1679DB891A5B}" dt="2022-03-13T18:10:27.099" v="162" actId="207"/>
          <ac:spMkLst>
            <pc:docMk/>
            <pc:sldMk cId="2644684863" sldId="526"/>
            <ac:spMk id="64" creationId="{35C7053A-9248-4805-9434-7A382D3E9C74}"/>
          </ac:spMkLst>
        </pc:spChg>
        <pc:spChg chg="mod">
          <ac:chgData name="Cristian Chilipirea" userId="34ab170da5908fc4" providerId="LiveId" clId="{92C6773D-B486-42A5-9705-1679DB891A5B}" dt="2022-03-13T18:10:27.099" v="162" actId="207"/>
          <ac:spMkLst>
            <pc:docMk/>
            <pc:sldMk cId="2644684863" sldId="526"/>
            <ac:spMk id="66" creationId="{0F028972-8BC7-4A3D-82C1-7F24717889AC}"/>
          </ac:spMkLst>
        </pc:spChg>
      </pc:sldChg>
      <pc:sldChg chg="modSp add del mod">
        <pc:chgData name="Cristian Chilipirea" userId="34ab170da5908fc4" providerId="LiveId" clId="{92C6773D-B486-42A5-9705-1679DB891A5B}" dt="2022-03-13T18:10:33.246" v="163" actId="207"/>
        <pc:sldMkLst>
          <pc:docMk/>
          <pc:sldMk cId="2443948645" sldId="527"/>
        </pc:sldMkLst>
        <pc:spChg chg="mod">
          <ac:chgData name="Cristian Chilipirea" userId="34ab170da5908fc4" providerId="LiveId" clId="{92C6773D-B486-42A5-9705-1679DB891A5B}" dt="2022-03-13T18:01:11.228" v="55" actId="207"/>
          <ac:spMkLst>
            <pc:docMk/>
            <pc:sldMk cId="2443948645" sldId="52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4" creationId="{95D8CA23-1439-4889-8230-F44CD681D4A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5" creationId="{007CE59D-53CD-4A9D-98AC-CA0DA9B36D7B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7" creationId="{9845845F-C779-41CB-A921-967A4F448494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8" creationId="{4ED9C2C0-9DB7-4F05-83EF-7A35AF96BCF3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0" creationId="{BCF6844B-5469-4A77-BD32-28F312391C98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1" creationId="{FE60BED2-E336-4848-80E7-CB4523011D80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3" creationId="{42BB8669-CD78-4F64-9E1A-E3634B4EF5B5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4" creationId="{C64E2963-BA8A-45A5-AD2F-2716F2B1243D}"/>
          </ac:spMkLst>
        </pc:spChg>
      </pc:sldChg>
      <pc:sldChg chg="modSp add del mod">
        <pc:chgData name="Cristian Chilipirea" userId="34ab170da5908fc4" providerId="LiveId" clId="{92C6773D-B486-42A5-9705-1679DB891A5B}" dt="2022-03-13T18:10:50.745" v="165" actId="207"/>
        <pc:sldMkLst>
          <pc:docMk/>
          <pc:sldMk cId="2749163714" sldId="528"/>
        </pc:sldMkLst>
        <pc:spChg chg="mod">
          <ac:chgData name="Cristian Chilipirea" userId="34ab170da5908fc4" providerId="LiveId" clId="{92C6773D-B486-42A5-9705-1679DB891A5B}" dt="2022-03-13T18:01:18.649" v="57" actId="207"/>
          <ac:spMkLst>
            <pc:docMk/>
            <pc:sldMk cId="2749163714" sldId="52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4" creationId="{6336D109-1C2C-495A-9C3C-B45A36903BB4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5" creationId="{86B4B01A-6A9D-4638-BCE3-3FF38E5995D7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7" creationId="{99DBA136-AAE8-46C0-81D3-6644646916B1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8" creationId="{82B30E2A-2007-4F99-BA7E-89D0A78C61E0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60" creationId="{512E7E99-7C1D-4EE8-A39E-E2DB536F7562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61" creationId="{6C7CC8EB-E837-456B-B24C-33A9DA748B95}"/>
          </ac:spMkLst>
        </pc:spChg>
      </pc:sldChg>
      <pc:sldChg chg="modSp add del mod">
        <pc:chgData name="Cristian Chilipirea" userId="34ab170da5908fc4" providerId="LiveId" clId="{92C6773D-B486-42A5-9705-1679DB891A5B}" dt="2022-03-13T18:10:54.958" v="166" actId="207"/>
        <pc:sldMkLst>
          <pc:docMk/>
          <pc:sldMk cId="3176291538" sldId="529"/>
        </pc:sldMkLst>
        <pc:spChg chg="mod">
          <ac:chgData name="Cristian Chilipirea" userId="34ab170da5908fc4" providerId="LiveId" clId="{92C6773D-B486-42A5-9705-1679DB891A5B}" dt="2022-03-13T18:01:23.765" v="58" actId="207"/>
          <ac:spMkLst>
            <pc:docMk/>
            <pc:sldMk cId="3176291538" sldId="52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4" creationId="{7C887BAB-7C79-4AE4-BB89-BBD5CC4E2EE9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5" creationId="{534CDC4D-0CAE-40FB-812C-1C7A4A7A49BD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7" creationId="{E572FE72-853F-4D66-9A40-F2E862FC754B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8" creationId="{B66C3907-0998-40F3-9A9F-DF62EFD11E51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60" creationId="{F4518F91-9075-4972-8BB7-4FC0D537C5C8}"/>
          </ac:spMkLst>
        </pc:spChg>
      </pc:sldChg>
      <pc:sldChg chg="modSp add del mod">
        <pc:chgData name="Cristian Chilipirea" userId="34ab170da5908fc4" providerId="LiveId" clId="{92C6773D-B486-42A5-9705-1679DB891A5B}" dt="2022-03-13T18:10:58.894" v="167" actId="207"/>
        <pc:sldMkLst>
          <pc:docMk/>
          <pc:sldMk cId="2001079125" sldId="530"/>
        </pc:sldMkLst>
        <pc:spChg chg="mod">
          <ac:chgData name="Cristian Chilipirea" userId="34ab170da5908fc4" providerId="LiveId" clId="{92C6773D-B486-42A5-9705-1679DB891A5B}" dt="2022-03-13T18:01:26.410" v="59" actId="207"/>
          <ac:spMkLst>
            <pc:docMk/>
            <pc:sldMk cId="2001079125" sldId="53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4" creationId="{36415426-B83A-4A57-B643-4DCBDC5F771D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5" creationId="{420A7C28-046F-4690-81F8-3AF08E20C19F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7" creationId="{89A021A8-2A27-412D-B398-9130BA8077DF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8" creationId="{D2A6098E-769D-43C5-8804-CA8711EB65C7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60" creationId="{29847857-0F9A-4B3D-8924-F2E132EBB9BF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61" creationId="{1B392F8A-3DEE-4A31-9FE5-840ACC9AA377}"/>
          </ac:spMkLst>
        </pc:spChg>
      </pc:sldChg>
      <pc:sldChg chg="modSp add del mod">
        <pc:chgData name="Cristian Chilipirea" userId="34ab170da5908fc4" providerId="LiveId" clId="{92C6773D-B486-42A5-9705-1679DB891A5B}" dt="2022-03-13T18:11:02.423" v="168" actId="207"/>
        <pc:sldMkLst>
          <pc:docMk/>
          <pc:sldMk cId="3571895211" sldId="531"/>
        </pc:sldMkLst>
        <pc:spChg chg="mod">
          <ac:chgData name="Cristian Chilipirea" userId="34ab170da5908fc4" providerId="LiveId" clId="{92C6773D-B486-42A5-9705-1679DB891A5B}" dt="2022-03-13T18:01:29.221" v="60" actId="207"/>
          <ac:spMkLst>
            <pc:docMk/>
            <pc:sldMk cId="3571895211" sldId="53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4" creationId="{2E674064-7163-45BB-9D16-81DBC1604219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5" creationId="{4E946DD2-2C3B-4312-BF21-34C527C42307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7" creationId="{6315628E-CE9E-4ED8-9B00-27B2EDC423B1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8" creationId="{3EF5F9B2-56B1-4A48-A84D-7BD58160AD60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60" creationId="{91A529F5-D19C-489E-B29D-6D09AF735F5A}"/>
          </ac:spMkLst>
        </pc:spChg>
      </pc:sldChg>
      <pc:sldChg chg="modSp add del mod">
        <pc:chgData name="Cristian Chilipirea" userId="34ab170da5908fc4" providerId="LiveId" clId="{92C6773D-B486-42A5-9705-1679DB891A5B}" dt="2022-03-13T18:11:06.450" v="169" actId="207"/>
        <pc:sldMkLst>
          <pc:docMk/>
          <pc:sldMk cId="4156051123" sldId="532"/>
        </pc:sldMkLst>
        <pc:spChg chg="mod">
          <ac:chgData name="Cristian Chilipirea" userId="34ab170da5908fc4" providerId="LiveId" clId="{92C6773D-B486-42A5-9705-1679DB891A5B}" dt="2022-03-13T18:01:35.063" v="61" actId="207"/>
          <ac:spMkLst>
            <pc:docMk/>
            <pc:sldMk cId="4156051123" sldId="53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4" creationId="{B00D818D-E767-4D36-8577-8C74B1223ECE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5" creationId="{BB5EEEEE-52D3-48AC-8661-C562400974DB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7" creationId="{6F5CFF0C-79D4-4671-8973-2DD4D164788C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8" creationId="{5C52A70E-EFBF-4C33-ABF1-D978F68A3B2E}"/>
          </ac:spMkLst>
        </pc:spChg>
      </pc:sldChg>
      <pc:sldChg chg="modSp add del mod">
        <pc:chgData name="Cristian Chilipirea" userId="34ab170da5908fc4" providerId="LiveId" clId="{92C6773D-B486-42A5-9705-1679DB891A5B}" dt="2022-03-13T18:11:10.576" v="170" actId="207"/>
        <pc:sldMkLst>
          <pc:docMk/>
          <pc:sldMk cId="2847808494" sldId="533"/>
        </pc:sldMkLst>
        <pc:spChg chg="mod">
          <ac:chgData name="Cristian Chilipirea" userId="34ab170da5908fc4" providerId="LiveId" clId="{92C6773D-B486-42A5-9705-1679DB891A5B}" dt="2022-03-13T18:01:40.597" v="62" actId="207"/>
          <ac:spMkLst>
            <pc:docMk/>
            <pc:sldMk cId="2847808494" sldId="53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54" creationId="{FF25E461-FAC9-4759-BF38-3BA31A1194B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55" creationId="{DE5015BD-F293-4C78-9BF7-156EAE25CA0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57" creationId="{63073E1C-AC47-4494-9E3C-05228CCE7B82}"/>
          </ac:spMkLst>
        </pc:spChg>
      </pc:sldChg>
      <pc:sldChg chg="modSp add del mod">
        <pc:chgData name="Cristian Chilipirea" userId="34ab170da5908fc4" providerId="LiveId" clId="{92C6773D-B486-42A5-9705-1679DB891A5B}" dt="2022-03-13T18:11:16.575" v="171" actId="207"/>
        <pc:sldMkLst>
          <pc:docMk/>
          <pc:sldMk cId="3714834009" sldId="534"/>
        </pc:sldMkLst>
        <pc:spChg chg="mod">
          <ac:chgData name="Cristian Chilipirea" userId="34ab170da5908fc4" providerId="LiveId" clId="{92C6773D-B486-42A5-9705-1679DB891A5B}" dt="2022-03-13T18:01:43.116" v="63" actId="207"/>
          <ac:spMkLst>
            <pc:docMk/>
            <pc:sldMk cId="3714834009" sldId="53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54" creationId="{393549DA-78B5-4630-99A0-AE262017E3ED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55" creationId="{F726007C-78A2-45F3-BE9D-5F123E854B51}"/>
          </ac:spMkLst>
        </pc:spChg>
      </pc:sldChg>
      <pc:sldChg chg="modSp add del mod">
        <pc:chgData name="Cristian Chilipirea" userId="34ab170da5908fc4" providerId="LiveId" clId="{92C6773D-B486-42A5-9705-1679DB891A5B}" dt="2022-03-13T18:11:21.102" v="172" actId="207"/>
        <pc:sldMkLst>
          <pc:docMk/>
          <pc:sldMk cId="1100498014" sldId="535"/>
        </pc:sldMkLst>
        <pc:spChg chg="mod">
          <ac:chgData name="Cristian Chilipirea" userId="34ab170da5908fc4" providerId="LiveId" clId="{92C6773D-B486-42A5-9705-1679DB891A5B}" dt="2022-03-13T18:01:46.644" v="64" actId="207"/>
          <ac:spMkLst>
            <pc:docMk/>
            <pc:sldMk cId="1100498014" sldId="53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54" creationId="{D81C0539-577E-4645-9699-6DE5C5EF6ABA}"/>
          </ac:spMkLst>
        </pc:spChg>
      </pc:sldChg>
      <pc:sldChg chg="modSp add del mod">
        <pc:chgData name="Cristian Chilipirea" userId="34ab170da5908fc4" providerId="LiveId" clId="{92C6773D-B486-42A5-9705-1679DB891A5B}" dt="2022-03-13T18:10:37.974" v="164" actId="207"/>
        <pc:sldMkLst>
          <pc:docMk/>
          <pc:sldMk cId="3462063501" sldId="536"/>
        </pc:sldMkLst>
        <pc:spChg chg="mod">
          <ac:chgData name="Cristian Chilipirea" userId="34ab170da5908fc4" providerId="LiveId" clId="{92C6773D-B486-42A5-9705-1679DB891A5B}" dt="2022-03-13T18:01:14.860" v="56" actId="207"/>
          <ac:spMkLst>
            <pc:docMk/>
            <pc:sldMk cId="3462063501" sldId="53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4" creationId="{95D8CA23-1439-4889-8230-F44CD681D4A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5" creationId="{007CE59D-53CD-4A9D-98AC-CA0DA9B36D7B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7" creationId="{9845845F-C779-41CB-A921-967A4F448494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8" creationId="{4ED9C2C0-9DB7-4F05-83EF-7A35AF96BCF3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60" creationId="{BCF6844B-5469-4A77-BD32-28F312391C98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61" creationId="{FE60BED2-E336-4848-80E7-CB4523011D80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63" creationId="{42BB8669-CD78-4F64-9E1A-E3634B4EF5B5}"/>
          </ac:spMkLst>
        </pc:spChg>
      </pc:sldChg>
      <pc:sldChg chg="modSp add del mod">
        <pc:chgData name="Cristian Chilipirea" userId="34ab170da5908fc4" providerId="LiveId" clId="{92C6773D-B486-42A5-9705-1679DB891A5B}" dt="2022-03-13T18:11:28.739" v="173" actId="207"/>
        <pc:sldMkLst>
          <pc:docMk/>
          <pc:sldMk cId="2222078235" sldId="537"/>
        </pc:sldMkLst>
        <pc:spChg chg="mod">
          <ac:chgData name="Cristian Chilipirea" userId="34ab170da5908fc4" providerId="LiveId" clId="{92C6773D-B486-42A5-9705-1679DB891A5B}" dt="2022-03-13T18:02:04.208" v="68" actId="207"/>
          <ac:spMkLst>
            <pc:docMk/>
            <pc:sldMk cId="2222078235" sldId="53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5" creationId="{A0601A6D-841D-425F-B2E7-0B4B63EC598E}"/>
          </ac:spMkLst>
        </pc:spChg>
      </pc:sldChg>
      <pc:sldChg chg="modSp add del mod">
        <pc:chgData name="Cristian Chilipirea" userId="34ab170da5908fc4" providerId="LiveId" clId="{92C6773D-B486-42A5-9705-1679DB891A5B}" dt="2022-03-13T18:11:56.184" v="174" actId="207"/>
        <pc:sldMkLst>
          <pc:docMk/>
          <pc:sldMk cId="3087328841" sldId="538"/>
        </pc:sldMkLst>
        <pc:spChg chg="mod">
          <ac:chgData name="Cristian Chilipirea" userId="34ab170da5908fc4" providerId="LiveId" clId="{92C6773D-B486-42A5-9705-1679DB891A5B}" dt="2022-03-13T18:02:07.389" v="69" actId="207"/>
          <ac:spMkLst>
            <pc:docMk/>
            <pc:sldMk cId="3087328841" sldId="53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12.550" v="175" actId="207"/>
        <pc:sldMkLst>
          <pc:docMk/>
          <pc:sldMk cId="1822843204" sldId="539"/>
        </pc:sldMkLst>
        <pc:spChg chg="mod">
          <ac:chgData name="Cristian Chilipirea" userId="34ab170da5908fc4" providerId="LiveId" clId="{92C6773D-B486-42A5-9705-1679DB891A5B}" dt="2022-03-13T18:02:10.432" v="70" actId="207"/>
          <ac:spMkLst>
            <pc:docMk/>
            <pc:sldMk cId="1822843204" sldId="53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53" creationId="{C4408F18-81C2-47FC-97EA-9D7707D3B68D}"/>
          </ac:spMkLst>
        </pc:spChg>
      </pc:sldChg>
      <pc:sldChg chg="modSp add del mod">
        <pc:chgData name="Cristian Chilipirea" userId="34ab170da5908fc4" providerId="LiveId" clId="{92C6773D-B486-42A5-9705-1679DB891A5B}" dt="2022-03-13T18:12:19.163" v="176" actId="207"/>
        <pc:sldMkLst>
          <pc:docMk/>
          <pc:sldMk cId="1787528235" sldId="540"/>
        </pc:sldMkLst>
        <pc:spChg chg="mod">
          <ac:chgData name="Cristian Chilipirea" userId="34ab170da5908fc4" providerId="LiveId" clId="{92C6773D-B486-42A5-9705-1679DB891A5B}" dt="2022-03-13T18:02:14.173" v="71" actId="207"/>
          <ac:spMkLst>
            <pc:docMk/>
            <pc:sldMk cId="1787528235" sldId="54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53" creationId="{C4408F18-81C2-47FC-97EA-9D7707D3B68D}"/>
          </ac:spMkLst>
        </pc:spChg>
      </pc:sldChg>
      <pc:sldChg chg="modSp add del mod">
        <pc:chgData name="Cristian Chilipirea" userId="34ab170da5908fc4" providerId="LiveId" clId="{92C6773D-B486-42A5-9705-1679DB891A5B}" dt="2022-03-13T18:12:24.033" v="177" actId="207"/>
        <pc:sldMkLst>
          <pc:docMk/>
          <pc:sldMk cId="3239605583" sldId="541"/>
        </pc:sldMkLst>
        <pc:spChg chg="mod">
          <ac:chgData name="Cristian Chilipirea" userId="34ab170da5908fc4" providerId="LiveId" clId="{92C6773D-B486-42A5-9705-1679DB891A5B}" dt="2022-03-13T18:02:16.947" v="72" actId="207"/>
          <ac:spMkLst>
            <pc:docMk/>
            <pc:sldMk cId="3239605583" sldId="54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29.263" v="178" actId="207"/>
        <pc:sldMkLst>
          <pc:docMk/>
          <pc:sldMk cId="45907806" sldId="542"/>
        </pc:sldMkLst>
        <pc:spChg chg="mod">
          <ac:chgData name="Cristian Chilipirea" userId="34ab170da5908fc4" providerId="LiveId" clId="{92C6773D-B486-42A5-9705-1679DB891A5B}" dt="2022-03-13T18:02:20.029" v="73" actId="207"/>
          <ac:spMkLst>
            <pc:docMk/>
            <pc:sldMk cId="45907806" sldId="54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35.874" v="179" actId="207"/>
        <pc:sldMkLst>
          <pc:docMk/>
          <pc:sldMk cId="834501220" sldId="543"/>
        </pc:sldMkLst>
        <pc:spChg chg="mod">
          <ac:chgData name="Cristian Chilipirea" userId="34ab170da5908fc4" providerId="LiveId" clId="{92C6773D-B486-42A5-9705-1679DB891A5B}" dt="2022-03-13T18:02:23.379" v="74" actId="207"/>
          <ac:spMkLst>
            <pc:docMk/>
            <pc:sldMk cId="834501220" sldId="54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40.688" v="180" actId="207"/>
        <pc:sldMkLst>
          <pc:docMk/>
          <pc:sldMk cId="319829772" sldId="544"/>
        </pc:sldMkLst>
        <pc:spChg chg="mod">
          <ac:chgData name="Cristian Chilipirea" userId="34ab170da5908fc4" providerId="LiveId" clId="{92C6773D-B486-42A5-9705-1679DB891A5B}" dt="2022-03-13T18:02:26.502" v="75" actId="207"/>
          <ac:spMkLst>
            <pc:docMk/>
            <pc:sldMk cId="319829772" sldId="54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4" creationId="{8E75B530-C195-4E24-929E-9E1DD8DC9EDB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5" creationId="{8F42732D-4D8B-4154-8E85-880970DCF3D0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6" creationId="{59236C79-EDA7-4C3F-8D2D-93464BC1EF15}"/>
          </ac:spMkLst>
        </pc:spChg>
      </pc:sldChg>
      <pc:sldChg chg="modSp add del mod">
        <pc:chgData name="Cristian Chilipirea" userId="34ab170da5908fc4" providerId="LiveId" clId="{92C6773D-B486-42A5-9705-1679DB891A5B}" dt="2022-03-13T18:12:46.160" v="181" actId="207"/>
        <pc:sldMkLst>
          <pc:docMk/>
          <pc:sldMk cId="1393527503" sldId="545"/>
        </pc:sldMkLst>
        <pc:spChg chg="mod">
          <ac:chgData name="Cristian Chilipirea" userId="34ab170da5908fc4" providerId="LiveId" clId="{92C6773D-B486-42A5-9705-1679DB891A5B}" dt="2022-03-13T18:02:29.248" v="76" actId="207"/>
          <ac:spMkLst>
            <pc:docMk/>
            <pc:sldMk cId="1393527503" sldId="54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4" creationId="{8E75B530-C195-4E24-929E-9E1DD8DC9EDB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5" creationId="{8F42732D-4D8B-4154-8E85-880970DCF3D0}"/>
          </ac:spMkLst>
        </pc:spChg>
      </pc:sldChg>
      <pc:sldChg chg="modSp add del mod">
        <pc:chgData name="Cristian Chilipirea" userId="34ab170da5908fc4" providerId="LiveId" clId="{92C6773D-B486-42A5-9705-1679DB891A5B}" dt="2022-03-13T18:12:55.958" v="182" actId="207"/>
        <pc:sldMkLst>
          <pc:docMk/>
          <pc:sldMk cId="3533197051" sldId="546"/>
        </pc:sldMkLst>
        <pc:spChg chg="mod">
          <ac:chgData name="Cristian Chilipirea" userId="34ab170da5908fc4" providerId="LiveId" clId="{92C6773D-B486-42A5-9705-1679DB891A5B}" dt="2022-03-13T18:02:33.232" v="77" actId="207"/>
          <ac:spMkLst>
            <pc:docMk/>
            <pc:sldMk cId="3533197051" sldId="54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54" creationId="{8E75B530-C195-4E24-929E-9E1DD8DC9EDB}"/>
          </ac:spMkLst>
        </pc:spChg>
      </pc:sldChg>
      <pc:sldChg chg="modSp add del mod">
        <pc:chgData name="Cristian Chilipirea" userId="34ab170da5908fc4" providerId="LiveId" clId="{92C6773D-B486-42A5-9705-1679DB891A5B}" dt="2022-03-13T18:13:00.740" v="183" actId="207"/>
        <pc:sldMkLst>
          <pc:docMk/>
          <pc:sldMk cId="4193814333" sldId="547"/>
        </pc:sldMkLst>
        <pc:spChg chg="mod">
          <ac:chgData name="Cristian Chilipirea" userId="34ab170da5908fc4" providerId="LiveId" clId="{92C6773D-B486-42A5-9705-1679DB891A5B}" dt="2022-03-13T18:02:36.366" v="78" actId="207"/>
          <ac:spMkLst>
            <pc:docMk/>
            <pc:sldMk cId="4193814333" sldId="54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54" creationId="{8E75B530-C195-4E24-929E-9E1DD8DC9EDB}"/>
          </ac:spMkLst>
        </pc:spChg>
      </pc:sldChg>
      <pc:sldChg chg="modSp add del mod">
        <pc:chgData name="Cristian Chilipirea" userId="34ab170da5908fc4" providerId="LiveId" clId="{92C6773D-B486-42A5-9705-1679DB891A5B}" dt="2022-03-13T18:13:05.224" v="184" actId="207"/>
        <pc:sldMkLst>
          <pc:docMk/>
          <pc:sldMk cId="2113461920" sldId="548"/>
        </pc:sldMkLst>
        <pc:spChg chg="mod">
          <ac:chgData name="Cristian Chilipirea" userId="34ab170da5908fc4" providerId="LiveId" clId="{92C6773D-B486-42A5-9705-1679DB891A5B}" dt="2022-03-13T18:02:39.014" v="79" actId="207"/>
          <ac:spMkLst>
            <pc:docMk/>
            <pc:sldMk cId="2113461920" sldId="54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4" creationId="{8E75B530-C195-4E24-929E-9E1DD8DC9EDB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5" creationId="{A605090B-2C81-470F-BFBA-DB886F6DED2B}"/>
          </ac:spMkLst>
        </pc:spChg>
      </pc:sldChg>
      <pc:sldChg chg="modSp add del mod">
        <pc:chgData name="Cristian Chilipirea" userId="34ab170da5908fc4" providerId="LiveId" clId="{92C6773D-B486-42A5-9705-1679DB891A5B}" dt="2022-03-13T18:13:09.830" v="185" actId="207"/>
        <pc:sldMkLst>
          <pc:docMk/>
          <pc:sldMk cId="2568696058" sldId="549"/>
        </pc:sldMkLst>
        <pc:spChg chg="mod">
          <ac:chgData name="Cristian Chilipirea" userId="34ab170da5908fc4" providerId="LiveId" clId="{92C6773D-B486-42A5-9705-1679DB891A5B}" dt="2022-03-13T18:02:41.631" v="80" actId="207"/>
          <ac:spMkLst>
            <pc:docMk/>
            <pc:sldMk cId="2568696058" sldId="54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54" creationId="{8E75B530-C195-4E24-929E-9E1DD8DC9EDB}"/>
          </ac:spMkLst>
        </pc:spChg>
      </pc:sldChg>
      <pc:sldChg chg="modSp add del mod">
        <pc:chgData name="Cristian Chilipirea" userId="34ab170da5908fc4" providerId="LiveId" clId="{92C6773D-B486-42A5-9705-1679DB891A5B}" dt="2022-03-13T18:13:15.468" v="186" actId="207"/>
        <pc:sldMkLst>
          <pc:docMk/>
          <pc:sldMk cId="3249681124" sldId="550"/>
        </pc:sldMkLst>
        <pc:spChg chg="mod">
          <ac:chgData name="Cristian Chilipirea" userId="34ab170da5908fc4" providerId="LiveId" clId="{92C6773D-B486-42A5-9705-1679DB891A5B}" dt="2022-03-13T18:02:45.387" v="82" actId="207"/>
          <ac:spMkLst>
            <pc:docMk/>
            <pc:sldMk cId="3249681124" sldId="55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3:19.640" v="187" actId="207"/>
        <pc:sldMkLst>
          <pc:docMk/>
          <pc:sldMk cId="3162899586" sldId="551"/>
        </pc:sldMkLst>
        <pc:spChg chg="mod">
          <ac:chgData name="Cristian Chilipirea" userId="34ab170da5908fc4" providerId="LiveId" clId="{92C6773D-B486-42A5-9705-1679DB891A5B}" dt="2022-03-13T18:02:48.072" v="83" actId="207"/>
          <ac:spMkLst>
            <pc:docMk/>
            <pc:sldMk cId="3162899586" sldId="55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12.282" v="188" actId="207"/>
        <pc:sldMkLst>
          <pc:docMk/>
          <pc:sldMk cId="114329555" sldId="552"/>
        </pc:sldMkLst>
        <pc:spChg chg="mod">
          <ac:chgData name="Cristian Chilipirea" userId="34ab170da5908fc4" providerId="LiveId" clId="{92C6773D-B486-42A5-9705-1679DB891A5B}" dt="2022-03-13T18:02:51.804" v="84" actId="207"/>
          <ac:spMkLst>
            <pc:docMk/>
            <pc:sldMk cId="114329555" sldId="55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16.403" v="189" actId="207"/>
        <pc:sldMkLst>
          <pc:docMk/>
          <pc:sldMk cId="1242815285" sldId="553"/>
        </pc:sldMkLst>
        <pc:spChg chg="mod">
          <ac:chgData name="Cristian Chilipirea" userId="34ab170da5908fc4" providerId="LiveId" clId="{92C6773D-B486-42A5-9705-1679DB891A5B}" dt="2022-03-13T18:02:54.428" v="85" actId="207"/>
          <ac:spMkLst>
            <pc:docMk/>
            <pc:sldMk cId="1242815285" sldId="55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22.289" v="190" actId="207"/>
        <pc:sldMkLst>
          <pc:docMk/>
          <pc:sldMk cId="2522105683" sldId="554"/>
        </pc:sldMkLst>
        <pc:spChg chg="mod">
          <ac:chgData name="Cristian Chilipirea" userId="34ab170da5908fc4" providerId="LiveId" clId="{92C6773D-B486-42A5-9705-1679DB891A5B}" dt="2022-03-13T18:02:57.400" v="86" actId="207"/>
          <ac:spMkLst>
            <pc:docMk/>
            <pc:sldMk cId="2522105683" sldId="55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27.580" v="191" actId="207"/>
        <pc:sldMkLst>
          <pc:docMk/>
          <pc:sldMk cId="1587606218" sldId="555"/>
        </pc:sldMkLst>
        <pc:spChg chg="mod">
          <ac:chgData name="Cristian Chilipirea" userId="34ab170da5908fc4" providerId="LiveId" clId="{92C6773D-B486-42A5-9705-1679DB891A5B}" dt="2022-03-13T18:03:03.503" v="87" actId="207"/>
          <ac:spMkLst>
            <pc:docMk/>
            <pc:sldMk cId="1587606218" sldId="55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4:32.113" v="192" actId="207"/>
        <pc:sldMkLst>
          <pc:docMk/>
          <pc:sldMk cId="4115932893" sldId="556"/>
        </pc:sldMkLst>
        <pc:spChg chg="mod">
          <ac:chgData name="Cristian Chilipirea" userId="34ab170da5908fc4" providerId="LiveId" clId="{92C6773D-B486-42A5-9705-1679DB891A5B}" dt="2022-03-13T18:03:08.293" v="88" actId="207"/>
          <ac:spMkLst>
            <pc:docMk/>
            <pc:sldMk cId="4115932893" sldId="55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4:37.825" v="193" actId="207"/>
        <pc:sldMkLst>
          <pc:docMk/>
          <pc:sldMk cId="3312392362" sldId="557"/>
        </pc:sldMkLst>
        <pc:spChg chg="mod">
          <ac:chgData name="Cristian Chilipirea" userId="34ab170da5908fc4" providerId="LiveId" clId="{92C6773D-B486-42A5-9705-1679DB891A5B}" dt="2022-03-13T18:03:11.161" v="89" actId="207"/>
          <ac:spMkLst>
            <pc:docMk/>
            <pc:sldMk cId="3312392362" sldId="55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5" creationId="{A0601A6D-841D-425F-B2E7-0B4B63EC598E}"/>
          </ac:spMkLst>
        </pc:spChg>
      </pc:sldChg>
      <pc:sldChg chg="modSp add del mod">
        <pc:chgData name="Cristian Chilipirea" userId="34ab170da5908fc4" providerId="LiveId" clId="{92C6773D-B486-42A5-9705-1679DB891A5B}" dt="2022-03-13T18:01:49.365" v="65" actId="207"/>
        <pc:sldMkLst>
          <pc:docMk/>
          <pc:sldMk cId="3958747709" sldId="558"/>
        </pc:sldMkLst>
        <pc:spChg chg="mod">
          <ac:chgData name="Cristian Chilipirea" userId="34ab170da5908fc4" providerId="LiveId" clId="{92C6773D-B486-42A5-9705-1679DB891A5B}" dt="2022-03-13T18:01:49.365" v="65" actId="207"/>
          <ac:spMkLst>
            <pc:docMk/>
            <pc:sldMk cId="3958747709" sldId="558"/>
            <ac:spMk id="2" creationId="{175F2A20-07EC-4741-BC53-FA739448A85A}"/>
          </ac:spMkLst>
        </pc:spChg>
      </pc:sldChg>
      <pc:sldChg chg="modSp add del mod">
        <pc:chgData name="Cristian Chilipirea" userId="34ab170da5908fc4" providerId="LiveId" clId="{92C6773D-B486-42A5-9705-1679DB891A5B}" dt="2022-03-13T18:03:14.578" v="90" actId="207"/>
        <pc:sldMkLst>
          <pc:docMk/>
          <pc:sldMk cId="1752028021" sldId="559"/>
        </pc:sldMkLst>
        <pc:spChg chg="mod">
          <ac:chgData name="Cristian Chilipirea" userId="34ab170da5908fc4" providerId="LiveId" clId="{92C6773D-B486-42A5-9705-1679DB891A5B}" dt="2022-03-13T18:03:14.578" v="90" actId="207"/>
          <ac:spMkLst>
            <pc:docMk/>
            <pc:sldMk cId="1752028021" sldId="559"/>
            <ac:spMk id="2" creationId="{306B781C-E6CE-4DDD-B01E-02031AD8A24B}"/>
          </ac:spMkLst>
        </pc:spChg>
      </pc:sldChg>
      <pc:sldChg chg="modSp add del mod">
        <pc:chgData name="Cristian Chilipirea" userId="34ab170da5908fc4" providerId="LiveId" clId="{92C6773D-B486-42A5-9705-1679DB891A5B}" dt="2022-03-13T18:05:28.032" v="118" actId="207"/>
        <pc:sldMkLst>
          <pc:docMk/>
          <pc:sldMk cId="3351055146" sldId="560"/>
        </pc:sldMkLst>
        <pc:spChg chg="mod">
          <ac:chgData name="Cristian Chilipirea" userId="34ab170da5908fc4" providerId="LiveId" clId="{92C6773D-B486-42A5-9705-1679DB891A5B}" dt="2022-03-13T17:57:51.277" v="15" actId="207"/>
          <ac:spMkLst>
            <pc:docMk/>
            <pc:sldMk cId="3351055146" sldId="560"/>
            <ac:spMk id="2" creationId="{157F71B0-82DE-4B25-855A-95AD79DEB132}"/>
          </ac:spMkLst>
        </pc:spChg>
        <pc:spChg chg="mod">
          <ac:chgData name="Cristian Chilipirea" userId="34ab170da5908fc4" providerId="LiveId" clId="{92C6773D-B486-42A5-9705-1679DB891A5B}" dt="2022-03-13T18:05:28.032" v="118" actId="207"/>
          <ac:spMkLst>
            <pc:docMk/>
            <pc:sldMk cId="3351055146" sldId="560"/>
            <ac:spMk id="3" creationId="{40388E76-0C8E-4AC6-AA42-13F76F4793B1}"/>
          </ac:spMkLst>
        </pc:spChg>
        <pc:spChg chg="mod">
          <ac:chgData name="Cristian Chilipirea" userId="34ab170da5908fc4" providerId="LiveId" clId="{92C6773D-B486-42A5-9705-1679DB891A5B}" dt="2022-03-13T18:05:28.032" v="118" actId="207"/>
          <ac:spMkLst>
            <pc:docMk/>
            <pc:sldMk cId="3351055146" sldId="560"/>
            <ac:spMk id="24" creationId="{AEBB4C9E-3EB6-47A0-BBC9-051344790239}"/>
          </ac:spMkLst>
        </pc:spChg>
      </pc:sldChg>
      <pc:sldChg chg="modSp add del mod">
        <pc:chgData name="Cristian Chilipirea" userId="34ab170da5908fc4" providerId="LiveId" clId="{92C6773D-B486-42A5-9705-1679DB891A5B}" dt="2022-03-13T18:06:17.038" v="125" actId="207"/>
        <pc:sldMkLst>
          <pc:docMk/>
          <pc:sldMk cId="3717470063" sldId="561"/>
        </pc:sldMkLst>
        <pc:spChg chg="mod">
          <ac:chgData name="Cristian Chilipirea" userId="34ab170da5908fc4" providerId="LiveId" clId="{92C6773D-B486-42A5-9705-1679DB891A5B}" dt="2022-03-13T17:58:12.861" v="21" actId="207"/>
          <ac:spMkLst>
            <pc:docMk/>
            <pc:sldMk cId="3717470063" sldId="561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06:22.819" v="126" actId="207"/>
        <pc:sldMkLst>
          <pc:docMk/>
          <pc:sldMk cId="1823681505" sldId="563"/>
        </pc:sldMkLst>
        <pc:spChg chg="mod">
          <ac:chgData name="Cristian Chilipirea" userId="34ab170da5908fc4" providerId="LiveId" clId="{92C6773D-B486-42A5-9705-1679DB891A5B}" dt="2022-03-13T17:58:16.640" v="22" actId="207"/>
          <ac:spMkLst>
            <pc:docMk/>
            <pc:sldMk cId="1823681505" sldId="563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06:26.698" v="127" actId="207"/>
        <pc:sldMkLst>
          <pc:docMk/>
          <pc:sldMk cId="4263877328" sldId="564"/>
        </pc:sldMkLst>
        <pc:spChg chg="mod">
          <ac:chgData name="Cristian Chilipirea" userId="34ab170da5908fc4" providerId="LiveId" clId="{92C6773D-B486-42A5-9705-1679DB891A5B}" dt="2022-03-13T17:58:19.641" v="23" actId="207"/>
          <ac:spMkLst>
            <pc:docMk/>
            <pc:sldMk cId="4263877328" sldId="564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03:17.906" v="91" actId="207"/>
        <pc:sldMkLst>
          <pc:docMk/>
          <pc:sldMk cId="4144140774" sldId="565"/>
        </pc:sldMkLst>
        <pc:spChg chg="mod">
          <ac:chgData name="Cristian Chilipirea" userId="34ab170da5908fc4" providerId="LiveId" clId="{92C6773D-B486-42A5-9705-1679DB891A5B}" dt="2022-03-13T18:03:17.906" v="91" actId="207"/>
          <ac:spMkLst>
            <pc:docMk/>
            <pc:sldMk cId="4144140774" sldId="565"/>
            <ac:spMk id="2" creationId="{306B781C-E6CE-4DDD-B01E-02031AD8A24B}"/>
          </ac:spMkLst>
        </pc:spChg>
      </pc:sldChg>
      <pc:sldChg chg="modSp add del mod">
        <pc:chgData name="Cristian Chilipirea" userId="34ab170da5908fc4" providerId="LiveId" clId="{92C6773D-B486-42A5-9705-1679DB891A5B}" dt="2022-03-13T18:05:40.637" v="119" actId="207"/>
        <pc:sldMkLst>
          <pc:docMk/>
          <pc:sldMk cId="1455165209" sldId="566"/>
        </pc:sldMkLst>
        <pc:spChg chg="mod">
          <ac:chgData name="Cristian Chilipirea" userId="34ab170da5908fc4" providerId="LiveId" clId="{92C6773D-B486-42A5-9705-1679DB891A5B}" dt="2022-03-13T17:57:55.377" v="16" actId="207"/>
          <ac:spMkLst>
            <pc:docMk/>
            <pc:sldMk cId="1455165209" sldId="566"/>
            <ac:spMk id="2" creationId="{EA7D5F61-7FAD-4B24-A34E-A47ECCB59CF6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5" creationId="{96BB632D-E4D0-4C09-89E3-C0CE0C5B97D3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6" creationId="{4FAFC70E-9942-4D72-99F9-35436351B8A1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7" creationId="{0501A500-0858-4964-B8DB-AB4A3E76DAE1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8" creationId="{92DEAD4F-23A3-4E9A-95C9-3D23C4EFED46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4" creationId="{313C9CC2-5DD2-4E09-8D38-9236D1436F33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5" creationId="{3D1117F3-2DE4-4721-9652-AC69A22E972F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6" creationId="{E0852F70-D82C-4378-BCCE-CC849EF5FEE9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7" creationId="{F67A77E7-C370-41CC-847D-F1138886127E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25" creationId="{E04E1E6F-CE78-4E71-8590-76B485668E20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26" creationId="{D1181F92-D083-487F-83A8-953A8555C9EB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28" creationId="{BB53B8BD-4681-486E-B30E-E4BC3E1BE775}"/>
          </ac:spMkLst>
        </pc:spChg>
      </pc:sldChg>
      <pc:sldChg chg="modSp add del mod">
        <pc:chgData name="Cristian Chilipirea" userId="34ab170da5908fc4" providerId="LiveId" clId="{92C6773D-B486-42A5-9705-1679DB891A5B}" dt="2022-03-13T18:05:48.362" v="120" actId="207"/>
        <pc:sldMkLst>
          <pc:docMk/>
          <pc:sldMk cId="1984242349" sldId="567"/>
        </pc:sldMkLst>
        <pc:spChg chg="mod">
          <ac:chgData name="Cristian Chilipirea" userId="34ab170da5908fc4" providerId="LiveId" clId="{92C6773D-B486-42A5-9705-1679DB891A5B}" dt="2022-03-13T17:57:58.209" v="17" actId="207"/>
          <ac:spMkLst>
            <pc:docMk/>
            <pc:sldMk cId="1984242349" sldId="567"/>
            <ac:spMk id="2" creationId="{EA7D5F61-7FAD-4B24-A34E-A47ECCB59CF6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5" creationId="{96BB632D-E4D0-4C09-89E3-C0CE0C5B97D3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6" creationId="{4FAFC70E-9942-4D72-99F9-35436351B8A1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7" creationId="{0501A500-0858-4964-B8DB-AB4A3E76DAE1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8" creationId="{92DEAD4F-23A3-4E9A-95C9-3D23C4EFED46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4" creationId="{A6859FEE-9425-4D18-AB6C-022D101F093C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5" creationId="{E04E1E6F-CE78-4E71-8590-76B485668E20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6" creationId="{CB26F47E-78C5-482C-A754-A7444D79880B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7" creationId="{647C9CC8-9419-49F5-A596-3AFD034A43AA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8" creationId="{1B0CB128-38D4-4ECB-B57A-977A4E9D68BA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35" creationId="{49F5B149-F0BC-45F6-9F34-822128842592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36" creationId="{C50653E6-04ED-437E-A7CF-6497FDC1D9AB}"/>
          </ac:spMkLst>
        </pc:spChg>
      </pc:sldChg>
      <pc:sldChg chg="modSp add del mod">
        <pc:chgData name="Cristian Chilipirea" userId="34ab170da5908fc4" providerId="LiveId" clId="{92C6773D-B486-42A5-9705-1679DB891A5B}" dt="2022-03-13T18:03:24.964" v="93" actId="207"/>
        <pc:sldMkLst>
          <pc:docMk/>
          <pc:sldMk cId="4049294150" sldId="568"/>
        </pc:sldMkLst>
        <pc:spChg chg="mod">
          <ac:chgData name="Cristian Chilipirea" userId="34ab170da5908fc4" providerId="LiveId" clId="{92C6773D-B486-42A5-9705-1679DB891A5B}" dt="2022-03-13T18:03:24.964" v="93" actId="207"/>
          <ac:spMkLst>
            <pc:docMk/>
            <pc:sldMk cId="4049294150" sldId="568"/>
            <ac:spMk id="2" creationId="{E617F64F-8FF8-4895-9F67-F2978F0CD50D}"/>
          </ac:spMkLst>
        </pc:spChg>
      </pc:sldChg>
      <pc:sldChg chg="modSp add del mod">
        <pc:chgData name="Cristian Chilipirea" userId="34ab170da5908fc4" providerId="LiveId" clId="{92C6773D-B486-42A5-9705-1679DB891A5B}" dt="2022-03-13T18:15:15.442" v="200" actId="207"/>
        <pc:sldMkLst>
          <pc:docMk/>
          <pc:sldMk cId="3802565593" sldId="569"/>
        </pc:sldMkLst>
        <pc:spChg chg="mod">
          <ac:chgData name="Cristian Chilipirea" userId="34ab170da5908fc4" providerId="LiveId" clId="{92C6773D-B486-42A5-9705-1679DB891A5B}" dt="2022-03-13T18:03:32.800" v="95" actId="207"/>
          <ac:spMkLst>
            <pc:docMk/>
            <pc:sldMk cId="3802565593" sldId="569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7" creationId="{734C4585-84FB-4622-81D1-4739AB3F8D4F}"/>
          </ac:spMkLst>
        </pc:spChg>
      </pc:sldChg>
      <pc:sldChg chg="modSp add del mod">
        <pc:chgData name="Cristian Chilipirea" userId="34ab170da5908fc4" providerId="LiveId" clId="{92C6773D-B486-42A5-9705-1679DB891A5B}" dt="2022-03-13T18:15:20.161" v="201" actId="207"/>
        <pc:sldMkLst>
          <pc:docMk/>
          <pc:sldMk cId="2131217211" sldId="570"/>
        </pc:sldMkLst>
        <pc:spChg chg="mod">
          <ac:chgData name="Cristian Chilipirea" userId="34ab170da5908fc4" providerId="LiveId" clId="{92C6773D-B486-42A5-9705-1679DB891A5B}" dt="2022-03-13T18:03:35.780" v="96" actId="207"/>
          <ac:spMkLst>
            <pc:docMk/>
            <pc:sldMk cId="2131217211" sldId="570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7" creationId="{734C4585-84FB-4622-81D1-4739AB3F8D4F}"/>
          </ac:spMkLst>
        </pc:spChg>
      </pc:sldChg>
      <pc:sldChg chg="modSp add del mod">
        <pc:chgData name="Cristian Chilipirea" userId="34ab170da5908fc4" providerId="LiveId" clId="{92C6773D-B486-42A5-9705-1679DB891A5B}" dt="2022-03-13T18:15:09.763" v="199" actId="207"/>
        <pc:sldMkLst>
          <pc:docMk/>
          <pc:sldMk cId="758033702" sldId="571"/>
        </pc:sldMkLst>
        <pc:spChg chg="mod">
          <ac:chgData name="Cristian Chilipirea" userId="34ab170da5908fc4" providerId="LiveId" clId="{92C6773D-B486-42A5-9705-1679DB891A5B}" dt="2022-03-13T18:03:28.469" v="94" actId="207"/>
          <ac:spMkLst>
            <pc:docMk/>
            <pc:sldMk cId="758033702" sldId="571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7" creationId="{734C4585-84FB-4622-81D1-4739AB3F8D4F}"/>
          </ac:spMkLst>
        </pc:spChg>
      </pc:sldChg>
      <pc:sldChg chg="modSp add del mod">
        <pc:chgData name="Cristian Chilipirea" userId="34ab170da5908fc4" providerId="LiveId" clId="{92C6773D-B486-42A5-9705-1679DB891A5B}" dt="2022-03-13T18:15:32.670" v="202" actId="207"/>
        <pc:sldMkLst>
          <pc:docMk/>
          <pc:sldMk cId="2951303633" sldId="572"/>
        </pc:sldMkLst>
        <pc:spChg chg="mod">
          <ac:chgData name="Cristian Chilipirea" userId="34ab170da5908fc4" providerId="LiveId" clId="{92C6773D-B486-42A5-9705-1679DB891A5B}" dt="2022-03-13T18:03:42.688" v="98" actId="207"/>
          <ac:spMkLst>
            <pc:docMk/>
            <pc:sldMk cId="2951303633" sldId="572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8" creationId="{3BFAA4FA-2580-4085-91A7-C1C1B087EF56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30" creationId="{94D5A38F-2C7A-4DC3-956F-C898DA5FDC2F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33" creationId="{17B631C7-376E-40A3-ACF2-37C4C85405D8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03:39.023" v="97" actId="207"/>
        <pc:sldMkLst>
          <pc:docMk/>
          <pc:sldMk cId="2988140177" sldId="573"/>
        </pc:sldMkLst>
        <pc:spChg chg="mod">
          <ac:chgData name="Cristian Chilipirea" userId="34ab170da5908fc4" providerId="LiveId" clId="{92C6773D-B486-42A5-9705-1679DB891A5B}" dt="2022-03-13T18:03:39.023" v="97" actId="207"/>
          <ac:spMkLst>
            <pc:docMk/>
            <pc:sldMk cId="2988140177" sldId="573"/>
            <ac:spMk id="2" creationId="{E617F64F-8FF8-4895-9F67-F2978F0CD50D}"/>
          </ac:spMkLst>
        </pc:spChg>
      </pc:sldChg>
      <pc:sldChg chg="modSp add del mod">
        <pc:chgData name="Cristian Chilipirea" userId="34ab170da5908fc4" providerId="LiveId" clId="{92C6773D-B486-42A5-9705-1679DB891A5B}" dt="2022-03-13T18:15:39.422" v="203" actId="207"/>
        <pc:sldMkLst>
          <pc:docMk/>
          <pc:sldMk cId="2716252138" sldId="574"/>
        </pc:sldMkLst>
        <pc:spChg chg="mod">
          <ac:chgData name="Cristian Chilipirea" userId="34ab170da5908fc4" providerId="LiveId" clId="{92C6773D-B486-42A5-9705-1679DB891A5B}" dt="2022-03-13T18:03:45.639" v="99" actId="207"/>
          <ac:spMkLst>
            <pc:docMk/>
            <pc:sldMk cId="2716252138" sldId="574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30" creationId="{94D5A38F-2C7A-4DC3-956F-C898DA5FDC2F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33" creationId="{17B631C7-376E-40A3-ACF2-37C4C85405D8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15:43.666" v="204" actId="207"/>
        <pc:sldMkLst>
          <pc:docMk/>
          <pc:sldMk cId="3992239544" sldId="575"/>
        </pc:sldMkLst>
        <pc:spChg chg="mod">
          <ac:chgData name="Cristian Chilipirea" userId="34ab170da5908fc4" providerId="LiveId" clId="{92C6773D-B486-42A5-9705-1679DB891A5B}" dt="2022-03-13T18:03:48.092" v="100" actId="207"/>
          <ac:spMkLst>
            <pc:docMk/>
            <pc:sldMk cId="3992239544" sldId="575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33" creationId="{17B631C7-376E-40A3-ACF2-37C4C85405D8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15:48.436" v="205" actId="207"/>
        <pc:sldMkLst>
          <pc:docMk/>
          <pc:sldMk cId="432969524" sldId="576"/>
        </pc:sldMkLst>
        <pc:spChg chg="mod">
          <ac:chgData name="Cristian Chilipirea" userId="34ab170da5908fc4" providerId="LiveId" clId="{92C6773D-B486-42A5-9705-1679DB891A5B}" dt="2022-03-13T18:03:50.716" v="101" actId="207"/>
          <ac:spMkLst>
            <pc:docMk/>
            <pc:sldMk cId="432969524" sldId="576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8" creationId="{6C1D4D80-2433-4985-A112-C8B8F2CBAEF3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15:52.739" v="206" actId="207"/>
        <pc:sldMkLst>
          <pc:docMk/>
          <pc:sldMk cId="3058035335" sldId="577"/>
        </pc:sldMkLst>
        <pc:spChg chg="mod">
          <ac:chgData name="Cristian Chilipirea" userId="34ab170da5908fc4" providerId="LiveId" clId="{92C6773D-B486-42A5-9705-1679DB891A5B}" dt="2022-03-13T18:03:53.497" v="102" actId="207"/>
          <ac:spMkLst>
            <pc:docMk/>
            <pc:sldMk cId="3058035335" sldId="577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1" creationId="{4699AE22-E650-427A-B6DF-5F39166A2790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8" creationId="{6C1D4D80-2433-4985-A112-C8B8F2CBAEF3}"/>
          </ac:spMkLst>
        </pc:spChg>
      </pc:sldChg>
      <pc:sldChg chg="modSp add del mod">
        <pc:chgData name="Cristian Chilipirea" userId="34ab170da5908fc4" providerId="LiveId" clId="{92C6773D-B486-42A5-9705-1679DB891A5B}" dt="2022-03-13T18:15:57.452" v="207" actId="207"/>
        <pc:sldMkLst>
          <pc:docMk/>
          <pc:sldMk cId="4011219363" sldId="578"/>
        </pc:sldMkLst>
        <pc:spChg chg="mod">
          <ac:chgData name="Cristian Chilipirea" userId="34ab170da5908fc4" providerId="LiveId" clId="{92C6773D-B486-42A5-9705-1679DB891A5B}" dt="2022-03-13T18:03:56.186" v="103" actId="207"/>
          <ac:spMkLst>
            <pc:docMk/>
            <pc:sldMk cId="4011219363" sldId="578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1" creationId="{4699AE22-E650-427A-B6DF-5F39166A2790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5" creationId="{A20C7B10-E7CF-4245-91AB-50ED5DFCF0A5}"/>
          </ac:spMkLst>
        </pc:spChg>
      </pc:sldChg>
      <pc:sldChg chg="modSp add del mod">
        <pc:chgData name="Cristian Chilipirea" userId="34ab170da5908fc4" providerId="LiveId" clId="{92C6773D-B486-42A5-9705-1679DB891A5B}" dt="2022-03-13T18:16:01.969" v="208" actId="207"/>
        <pc:sldMkLst>
          <pc:docMk/>
          <pc:sldMk cId="2007908021" sldId="579"/>
        </pc:sldMkLst>
        <pc:spChg chg="mod">
          <ac:chgData name="Cristian Chilipirea" userId="34ab170da5908fc4" providerId="LiveId" clId="{92C6773D-B486-42A5-9705-1679DB891A5B}" dt="2022-03-13T18:03:58.909" v="104" actId="207"/>
          <ac:spMkLst>
            <pc:docMk/>
            <pc:sldMk cId="2007908021" sldId="579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14" creationId="{2070A7AC-2FBA-42F3-BD94-60BA2F0DEBB3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15" creationId="{BF075930-CB1B-46D0-B2C2-0AC5D3291CA3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1" creationId="{4699AE22-E650-427A-B6DF-5F39166A2790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4" creationId="{BF8E4A69-A942-42DC-BE04-E61D430D0705}"/>
          </ac:spMkLst>
        </pc:spChg>
      </pc:sldChg>
      <pc:sldChg chg="modSp add del mod">
        <pc:chgData name="Cristian Chilipirea" userId="34ab170da5908fc4" providerId="LiveId" clId="{92C6773D-B486-42A5-9705-1679DB891A5B}" dt="2022-03-13T18:16:06.533" v="209" actId="207"/>
        <pc:sldMkLst>
          <pc:docMk/>
          <pc:sldMk cId="491489474" sldId="580"/>
        </pc:sldMkLst>
        <pc:spChg chg="mod">
          <ac:chgData name="Cristian Chilipirea" userId="34ab170da5908fc4" providerId="LiveId" clId="{92C6773D-B486-42A5-9705-1679DB891A5B}" dt="2022-03-13T18:04:01.288" v="105" actId="207"/>
          <ac:spMkLst>
            <pc:docMk/>
            <pc:sldMk cId="491489474" sldId="580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06.533" v="209" actId="207"/>
          <ac:spMkLst>
            <pc:docMk/>
            <pc:sldMk cId="491489474" sldId="580"/>
            <ac:spMk id="15" creationId="{BF075930-CB1B-46D0-B2C2-0AC5D3291CA3}"/>
          </ac:spMkLst>
        </pc:spChg>
        <pc:spChg chg="mod">
          <ac:chgData name="Cristian Chilipirea" userId="34ab170da5908fc4" providerId="LiveId" clId="{92C6773D-B486-42A5-9705-1679DB891A5B}" dt="2022-03-13T18:16:06.533" v="209" actId="207"/>
          <ac:spMkLst>
            <pc:docMk/>
            <pc:sldMk cId="491489474" sldId="580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6:06.533" v="209" actId="207"/>
          <ac:spMkLst>
            <pc:docMk/>
            <pc:sldMk cId="491489474" sldId="580"/>
            <ac:spMk id="24" creationId="{BF8E4A69-A942-42DC-BE04-E61D430D0705}"/>
          </ac:spMkLst>
        </pc:spChg>
      </pc:sldChg>
      <pc:sldChg chg="modSp add del mod">
        <pc:chgData name="Cristian Chilipirea" userId="34ab170da5908fc4" providerId="LiveId" clId="{92C6773D-B486-42A5-9705-1679DB891A5B}" dt="2022-03-13T18:16:09.597" v="210" actId="207"/>
        <pc:sldMkLst>
          <pc:docMk/>
          <pc:sldMk cId="915622653" sldId="581"/>
        </pc:sldMkLst>
        <pc:spChg chg="mod">
          <ac:chgData name="Cristian Chilipirea" userId="34ab170da5908fc4" providerId="LiveId" clId="{92C6773D-B486-42A5-9705-1679DB891A5B}" dt="2022-03-13T18:04:03.872" v="106" actId="207"/>
          <ac:spMkLst>
            <pc:docMk/>
            <pc:sldMk cId="915622653" sldId="581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09.597" v="210" actId="207"/>
          <ac:spMkLst>
            <pc:docMk/>
            <pc:sldMk cId="915622653" sldId="581"/>
            <ac:spMk id="10" creationId="{6F566DB2-DFED-452D-B837-A2D101B25962}"/>
          </ac:spMkLst>
        </pc:spChg>
        <pc:spChg chg="mod">
          <ac:chgData name="Cristian Chilipirea" userId="34ab170da5908fc4" providerId="LiveId" clId="{92C6773D-B486-42A5-9705-1679DB891A5B}" dt="2022-03-13T18:16:09.597" v="210" actId="207"/>
          <ac:spMkLst>
            <pc:docMk/>
            <pc:sldMk cId="915622653" sldId="581"/>
            <ac:spMk id="15" creationId="{BF075930-CB1B-46D0-B2C2-0AC5D3291CA3}"/>
          </ac:spMkLst>
        </pc:spChg>
        <pc:spChg chg="mod">
          <ac:chgData name="Cristian Chilipirea" userId="34ab170da5908fc4" providerId="LiveId" clId="{92C6773D-B486-42A5-9705-1679DB891A5B}" dt="2022-03-13T18:16:09.597" v="210" actId="207"/>
          <ac:spMkLst>
            <pc:docMk/>
            <pc:sldMk cId="915622653" sldId="581"/>
            <ac:spMk id="20" creationId="{E4D2A4C6-FEEA-4661-AC0C-0A87C2F113B6}"/>
          </ac:spMkLst>
        </pc:spChg>
      </pc:sldChg>
      <pc:sldChg chg="modSp add del mod">
        <pc:chgData name="Cristian Chilipirea" userId="34ab170da5908fc4" providerId="LiveId" clId="{92C6773D-B486-42A5-9705-1679DB891A5B}" dt="2022-03-13T18:16:13.605" v="211" actId="207"/>
        <pc:sldMkLst>
          <pc:docMk/>
          <pc:sldMk cId="1924667927" sldId="582"/>
        </pc:sldMkLst>
        <pc:spChg chg="mod">
          <ac:chgData name="Cristian Chilipirea" userId="34ab170da5908fc4" providerId="LiveId" clId="{92C6773D-B486-42A5-9705-1679DB891A5B}" dt="2022-03-13T18:04:07.633" v="107" actId="207"/>
          <ac:spMkLst>
            <pc:docMk/>
            <pc:sldMk cId="1924667927" sldId="582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13.605" v="211" actId="207"/>
          <ac:spMkLst>
            <pc:docMk/>
            <pc:sldMk cId="1924667927" sldId="582"/>
            <ac:spMk id="10" creationId="{6F566DB2-DFED-452D-B837-A2D101B25962}"/>
          </ac:spMkLst>
        </pc:spChg>
        <pc:spChg chg="mod">
          <ac:chgData name="Cristian Chilipirea" userId="34ab170da5908fc4" providerId="LiveId" clId="{92C6773D-B486-42A5-9705-1679DB891A5B}" dt="2022-03-13T18:16:13.605" v="211" actId="207"/>
          <ac:spMkLst>
            <pc:docMk/>
            <pc:sldMk cId="1924667927" sldId="582"/>
            <ac:spMk id="15" creationId="{BF075930-CB1B-46D0-B2C2-0AC5D3291CA3}"/>
          </ac:spMkLst>
        </pc:spChg>
      </pc:sldChg>
      <pc:sldChg chg="modSp add del mod">
        <pc:chgData name="Cristian Chilipirea" userId="34ab170da5908fc4" providerId="LiveId" clId="{92C6773D-B486-42A5-9705-1679DB891A5B}" dt="2022-03-13T18:04:10.295" v="108" actId="207"/>
        <pc:sldMkLst>
          <pc:docMk/>
          <pc:sldMk cId="2785871262" sldId="583"/>
        </pc:sldMkLst>
        <pc:spChg chg="mod">
          <ac:chgData name="Cristian Chilipirea" userId="34ab170da5908fc4" providerId="LiveId" clId="{92C6773D-B486-42A5-9705-1679DB891A5B}" dt="2022-03-13T18:04:10.295" v="108" actId="207"/>
          <ac:spMkLst>
            <pc:docMk/>
            <pc:sldMk cId="2785871262" sldId="583"/>
            <ac:spMk id="2" creationId="{E353598F-A0A0-476D-90B6-405AD41A6931}"/>
          </ac:spMkLst>
        </pc:spChg>
      </pc:sldChg>
      <pc:sldChg chg="modSp add del mod">
        <pc:chgData name="Cristian Chilipirea" userId="34ab170da5908fc4" providerId="LiveId" clId="{92C6773D-B486-42A5-9705-1679DB891A5B}" dt="2022-03-13T18:04:12.950" v="109" actId="207"/>
        <pc:sldMkLst>
          <pc:docMk/>
          <pc:sldMk cId="1387558614" sldId="584"/>
        </pc:sldMkLst>
        <pc:spChg chg="mod">
          <ac:chgData name="Cristian Chilipirea" userId="34ab170da5908fc4" providerId="LiveId" clId="{92C6773D-B486-42A5-9705-1679DB891A5B}" dt="2022-03-13T18:04:12.950" v="109" actId="207"/>
          <ac:spMkLst>
            <pc:docMk/>
            <pc:sldMk cId="1387558614" sldId="584"/>
            <ac:spMk id="2" creationId="{E353598F-A0A0-476D-90B6-405AD41A6931}"/>
          </ac:spMkLst>
        </pc:spChg>
      </pc:sldChg>
      <pc:sldChg chg="add del">
        <pc:chgData name="Cristian Chilipirea" userId="34ab170da5908fc4" providerId="LiveId" clId="{92C6773D-B486-42A5-9705-1679DB891A5B}" dt="2022-03-13T17:54:44.655" v="9"/>
        <pc:sldMkLst>
          <pc:docMk/>
          <pc:sldMk cId="1691017973" sldId="678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3710067489" sldId="712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849271935" sldId="713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4166998008" sldId="714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916874499" sldId="715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4049494771" sldId="716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41264237" sldId="717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785380096" sldId="718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004866330" sldId="719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3953706535" sldId="720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958279561" sldId="721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529978504" sldId="722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7853534" sldId="723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267356620" sldId="725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727005353" sldId="726"/>
        </pc:sldMkLst>
      </pc:sldChg>
    </pc:docChg>
  </pc:docChgLst>
  <pc:docChgLst>
    <pc:chgData name="Cristian Chilipirea" userId="34ab170da5908fc4" providerId="LiveId" clId="{B06FC5C3-AC0E-46E5-90E1-269995C5A350}"/>
    <pc:docChg chg="addSld delSld modSld">
      <pc:chgData name="Cristian Chilipirea" userId="34ab170da5908fc4" providerId="LiveId" clId="{B06FC5C3-AC0E-46E5-90E1-269995C5A350}" dt="2022-03-11T07:33:08.556" v="22" actId="692"/>
      <pc:docMkLst>
        <pc:docMk/>
      </pc:docMkLst>
      <pc:sldChg chg="modSp mod">
        <pc:chgData name="Cristian Chilipirea" userId="34ab170da5908fc4" providerId="LiveId" clId="{B06FC5C3-AC0E-46E5-90E1-269995C5A350}" dt="2022-03-11T07:28:39.069" v="0" actId="20577"/>
        <pc:sldMkLst>
          <pc:docMk/>
          <pc:sldMk cId="736295071" sldId="256"/>
        </pc:sldMkLst>
        <pc:spChg chg="mod">
          <ac:chgData name="Cristian Chilipirea" userId="34ab170da5908fc4" providerId="LiveId" clId="{B06FC5C3-AC0E-46E5-90E1-269995C5A350}" dt="2022-03-11T07:28:39.069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2980680" sldId="55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2548878" sldId="55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73248128" sldId="5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878214405" sldId="5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62520965" sldId="5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3595547" sldId="67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47703394" sldId="68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8681363" sldId="68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648758286" sldId="6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502304" sldId="7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0095267" sldId="7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40607238" sldId="7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7533109" sldId="711"/>
        </pc:sldMkLst>
      </pc:sldChg>
      <pc:sldChg chg="modSp add del mod">
        <pc:chgData name="Cristian Chilipirea" userId="34ab170da5908fc4" providerId="LiveId" clId="{B06FC5C3-AC0E-46E5-90E1-269995C5A350}" dt="2022-03-11T07:29:34.238" v="3" actId="207"/>
        <pc:sldMkLst>
          <pc:docMk/>
          <pc:sldMk cId="3710067489" sldId="712"/>
        </pc:sldMkLst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" creationId="{81652E28-9DC8-4F99-A464-43D15C46BA2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95372689" sldId="713"/>
        </pc:sldMkLst>
      </pc:sldChg>
      <pc:sldChg chg="add">
        <pc:chgData name="Cristian Chilipirea" userId="34ab170da5908fc4" providerId="LiveId" clId="{B06FC5C3-AC0E-46E5-90E1-269995C5A350}" dt="2022-03-11T07:29:16.727" v="2"/>
        <pc:sldMkLst>
          <pc:docMk/>
          <pc:sldMk cId="1849271935" sldId="713"/>
        </pc:sldMkLst>
      </pc:sldChg>
      <pc:sldChg chg="modSp add mod">
        <pc:chgData name="Cristian Chilipirea" userId="34ab170da5908fc4" providerId="LiveId" clId="{B06FC5C3-AC0E-46E5-90E1-269995C5A350}" dt="2022-03-11T07:29:40.102" v="4" actId="207"/>
        <pc:sldMkLst>
          <pc:docMk/>
          <pc:sldMk cId="4166998008" sldId="714"/>
        </pc:sldMkLst>
        <pc:spChg chg="mod">
          <ac:chgData name="Cristian Chilipirea" userId="34ab170da5908fc4" providerId="LiveId" clId="{B06FC5C3-AC0E-46E5-90E1-269995C5A350}" dt="2022-03-11T07:29:40.102" v="4" actId="207"/>
          <ac:spMkLst>
            <pc:docMk/>
            <pc:sldMk cId="4166998008" sldId="714"/>
            <ac:spMk id="4" creationId="{BD51603A-8971-4253-B2CB-CBAD1107CC0F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48314742" sldId="715"/>
        </pc:sldMkLst>
      </pc:sldChg>
      <pc:sldChg chg="modSp add mod">
        <pc:chgData name="Cristian Chilipirea" userId="34ab170da5908fc4" providerId="LiveId" clId="{B06FC5C3-AC0E-46E5-90E1-269995C5A350}" dt="2022-03-11T07:32:01.944" v="9" actId="692"/>
        <pc:sldMkLst>
          <pc:docMk/>
          <pc:sldMk cId="2916874499" sldId="715"/>
        </pc:sldMkLst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7" creationId="{D274B1B2-A0CD-4515-9356-7C917FC6D41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8" creationId="{78AED57A-FA7F-4EE2-8610-4949A1478946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9" creationId="{A73998CE-4336-4953-A2A6-BDC56D38FE4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0" creationId="{6DC42EB6-1C3D-423F-9B66-25413E3C585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1" creationId="{56665DA5-892D-41AD-843E-489AFE4F6C2F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4" creationId="{45EC20F3-D0F4-4C28-BB85-5C8B5F806427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5" creationId="{5505AC44-F0E0-4B2B-89F0-AE7475C3DAFC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611562" sldId="716"/>
        </pc:sldMkLst>
      </pc:sldChg>
      <pc:sldChg chg="modSp add mod">
        <pc:chgData name="Cristian Chilipirea" userId="34ab170da5908fc4" providerId="LiveId" clId="{B06FC5C3-AC0E-46E5-90E1-269995C5A350}" dt="2022-03-11T07:30:02.587" v="6" actId="207"/>
        <pc:sldMkLst>
          <pc:docMk/>
          <pc:sldMk cId="4049494771" sldId="716"/>
        </pc:sldMkLst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3" creationId="{07F9420D-7496-4320-8055-6CDF2284AD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7" creationId="{D274B1B2-A0CD-4515-9356-7C917FC6D41B}"/>
          </ac:spMkLst>
        </pc:spChg>
      </pc:sldChg>
      <pc:sldChg chg="modSp add mod">
        <pc:chgData name="Cristian Chilipirea" userId="34ab170da5908fc4" providerId="LiveId" clId="{B06FC5C3-AC0E-46E5-90E1-269995C5A350}" dt="2022-03-11T07:30:11.319" v="7" actId="207"/>
        <pc:sldMkLst>
          <pc:docMk/>
          <pc:sldMk cId="241264237" sldId="717"/>
        </pc:sldMkLst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8" creationId="{AE909D3B-7256-4560-B6BF-41B9F658573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0" creationId="{2616E482-0C5D-420A-88DF-4D5B2C211B01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1" creationId="{15274639-DB4B-4D04-8057-1C715C48841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2" creationId="{D63EADAD-54F0-4A69-A911-DF71E24A0476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7" creationId="{D274B1B2-A0CD-4515-9356-7C917FC6D41B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911002" sldId="717"/>
        </pc:sldMkLst>
      </pc:sldChg>
      <pc:sldChg chg="modSp add">
        <pc:chgData name="Cristian Chilipirea" userId="34ab170da5908fc4" providerId="LiveId" clId="{B06FC5C3-AC0E-46E5-90E1-269995C5A350}" dt="2022-03-11T07:29:57.346" v="5" actId="207"/>
        <pc:sldMkLst>
          <pc:docMk/>
          <pc:sldMk cId="1785380096" sldId="718"/>
        </pc:sldMkLst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6" creationId="{1AD1023F-2E0A-4281-8DFB-AD9F3454CF47}"/>
          </ac:spMkLst>
        </pc:spChg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7" creationId="{26E8EFD3-370C-4A1F-91C2-C4DCE396FF9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83024352" sldId="719"/>
        </pc:sldMkLst>
      </pc:sldChg>
      <pc:sldChg chg="modSp add mod">
        <pc:chgData name="Cristian Chilipirea" userId="34ab170da5908fc4" providerId="LiveId" clId="{B06FC5C3-AC0E-46E5-90E1-269995C5A350}" dt="2022-03-11T07:32:50.028" v="18" actId="692"/>
        <pc:sldMkLst>
          <pc:docMk/>
          <pc:sldMk cId="2004866330" sldId="719"/>
        </pc:sldMkLst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2:50.028" v="18" actId="692"/>
          <ac:spMkLst>
            <pc:docMk/>
            <pc:sldMk cId="2004866330" sldId="719"/>
            <ac:spMk id="60" creationId="{30421D30-4239-4F1E-8F9B-A0E9AC01B8D0}"/>
          </ac:spMkLst>
        </pc:spChg>
        <pc:spChg chg="mod">
          <ac:chgData name="Cristian Chilipirea" userId="34ab170da5908fc4" providerId="LiveId" clId="{B06FC5C3-AC0E-46E5-90E1-269995C5A350}" dt="2022-03-11T07:32:46.920" v="17" actId="692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92" creationId="{B138B629-AD8F-4522-ABDF-E02998C49BB9}"/>
          </ac:spMkLst>
        </pc:spChg>
      </pc:sldChg>
      <pc:sldChg chg="modSp add mod">
        <pc:chgData name="Cristian Chilipirea" userId="34ab170da5908fc4" providerId="LiveId" clId="{B06FC5C3-AC0E-46E5-90E1-269995C5A350}" dt="2022-03-11T07:33:00.397" v="20" actId="692"/>
        <pc:sldMkLst>
          <pc:docMk/>
          <pc:sldMk cId="3953706535" sldId="720"/>
        </pc:sldMkLst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0" creationId="{247BAA4E-7F2E-48A0-8895-183C46F8F90D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92" creationId="{B138B629-AD8F-4522-ABDF-E02998C49BB9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42942952" sldId="721"/>
        </pc:sldMkLst>
      </pc:sldChg>
      <pc:sldChg chg="modSp add mod">
        <pc:chgData name="Cristian Chilipirea" userId="34ab170da5908fc4" providerId="LiveId" clId="{B06FC5C3-AC0E-46E5-90E1-269995C5A350}" dt="2022-03-11T07:32:28.419" v="14" actId="692"/>
        <pc:sldMkLst>
          <pc:docMk/>
          <pc:sldMk cId="2958279561" sldId="721"/>
        </pc:sldMkLst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28.419" v="14" actId="692"/>
          <ac:spMkLst>
            <pc:docMk/>
            <pc:sldMk cId="2958279561" sldId="721"/>
            <ac:spMk id="34" creationId="{44409418-8ECD-4A8E-A7E3-F779CF78E4FA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3" creationId="{F91B8098-9447-4264-B073-767C59528918}"/>
          </ac:spMkLst>
        </pc:spChg>
      </pc:sldChg>
      <pc:sldChg chg="modSp add mod">
        <pc:chgData name="Cristian Chilipirea" userId="34ab170da5908fc4" providerId="LiveId" clId="{B06FC5C3-AC0E-46E5-90E1-269995C5A350}" dt="2022-03-11T07:32:17.914" v="12" actId="692"/>
        <pc:sldMkLst>
          <pc:docMk/>
          <pc:sldMk cId="1529978504" sldId="722"/>
        </pc:sldMkLst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17.914" v="12" actId="692"/>
          <ac:spMkLst>
            <pc:docMk/>
            <pc:sldMk cId="1529978504" sldId="722"/>
            <ac:spMk id="19" creationId="{E05FBF88-D9ED-40AD-B5AB-FFD56165C098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3" creationId="{F91B8098-9447-4264-B073-767C5952891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37929409" sldId="722"/>
        </pc:sldMkLst>
      </pc:sldChg>
      <pc:sldChg chg="modSp add mod">
        <pc:chgData name="Cristian Chilipirea" userId="34ab170da5908fc4" providerId="LiveId" clId="{B06FC5C3-AC0E-46E5-90E1-269995C5A350}" dt="2022-03-11T07:32:36.020" v="15" actId="207"/>
        <pc:sldMkLst>
          <pc:docMk/>
          <pc:sldMk cId="17853534" sldId="723"/>
        </pc:sldMkLst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4" creationId="{4358CDC5-9F4C-4AD9-8801-26525257846B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7" creationId="{BD5272AD-178F-4139-94A1-C0B52E2ED50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8" creationId="{0BE22BAF-4D05-4459-A64D-BC975E4FEFD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9" creationId="{AB5CC37B-200D-4FF3-985E-2CB6C9FE6F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2" creationId="{AD0AA9FA-7627-4243-96AF-213FC52CED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3" creationId="{98D58561-356D-4F38-A9D9-E6B6F814DBC6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4" creationId="{E2C6ABCF-EFD6-44B2-9688-073A6303B1A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0" creationId="{AE1450A9-AD70-47A9-85AD-F9FEA21EF3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1" creationId="{E72E6739-8E13-440E-85DB-2BB3349F511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2:09.707" v="10" actId="207"/>
        <pc:sldMkLst>
          <pc:docMk/>
          <pc:sldMk cId="1267356620" sldId="725"/>
        </pc:sldMkLst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4" creationId="{7CD538DF-0678-4AE5-BEDC-036179DCF27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7" creationId="{BDAA77FF-A9E8-45CE-AE00-DA6DE0F61FD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8" creationId="{D34DAB8B-F85E-44A8-8F3B-3C2F638D9E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1" creationId="{3D0A7111-2125-4608-A181-CC81CE065D3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2" creationId="{02B15C50-9B16-4596-81BA-E6C3BF88DEB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3" creationId="{92323200-9A31-404A-869A-F7B90DAEFB1F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4" creationId="{E329AB1F-DF85-4C01-9566-9D598FA4493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3:08.556" v="22" actId="692"/>
        <pc:sldMkLst>
          <pc:docMk/>
          <pc:sldMk cId="2727005353" sldId="726"/>
        </pc:sldMkLst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3:08.556" v="22" actId="692"/>
          <ac:spMkLst>
            <pc:docMk/>
            <pc:sldMk cId="2727005353" sldId="726"/>
            <ac:spMk id="49" creationId="{446128B0-CCCE-44E7-A4C9-7B79486D725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0" creationId="{398F3BCD-85B5-4154-BC04-2FFAA6788C5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7" creationId="{8AC859EA-4393-4536-9E6F-3606D59AE4D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8" creationId="{97BB79CD-007D-4AF3-ABB5-7EF16CA8046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92" creationId="{B138B629-AD8F-4522-ABDF-E02998C49BB9}"/>
          </ac:spMkLst>
        </pc:spChg>
      </pc:sldChg>
      <pc:sldMasterChg chg="delSldLayout">
        <pc:chgData name="Cristian Chilipirea" userId="34ab170da5908fc4" providerId="LiveId" clId="{B06FC5C3-AC0E-46E5-90E1-269995C5A350}" dt="2022-03-11T07:29:03.044" v="1" actId="47"/>
        <pc:sldMasterMkLst>
          <pc:docMk/>
          <pc:sldMasterMk cId="2081690684" sldId="2147483672"/>
        </pc:sldMasterMkLst>
        <pc:sldLayoutChg chg="del">
          <pc:chgData name="Cristian Chilipirea" userId="34ab170da5908fc4" providerId="LiveId" clId="{B06FC5C3-AC0E-46E5-90E1-269995C5A350}" dt="2022-03-11T07:29:03.044" v="1" actId="47"/>
          <pc:sldLayoutMkLst>
            <pc:docMk/>
            <pc:sldMasterMk cId="2081690684" sldId="2147483672"/>
            <pc:sldLayoutMk cId="568689803" sldId="2147483684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8DE0DEFE-EE37-49DF-9520-558F833E3EF8}"/>
    <pc:docChg chg="modSld">
      <pc:chgData name="Cristian Chilipirea" userId="34ab170da5908fc4" providerId="LiveId" clId="{8DE0DEFE-EE37-49DF-9520-558F833E3EF8}" dt="2022-03-13T17:44:51.764" v="2" actId="14100"/>
      <pc:docMkLst>
        <pc:docMk/>
      </pc:docMkLst>
      <pc:sldChg chg="addSp modSp mod">
        <pc:chgData name="Cristian Chilipirea" userId="34ab170da5908fc4" providerId="LiveId" clId="{8DE0DEFE-EE37-49DF-9520-558F833E3EF8}" dt="2022-03-13T17:44:51.764" v="2" actId="14100"/>
        <pc:sldMkLst>
          <pc:docMk/>
          <pc:sldMk cId="3710067489" sldId="712"/>
        </pc:sldMkLst>
        <pc:cxnChg chg="add mod">
          <ac:chgData name="Cristian Chilipirea" userId="34ab170da5908fc4" providerId="LiveId" clId="{8DE0DEFE-EE37-49DF-9520-558F833E3EF8}" dt="2022-03-13T17:44:51.764" v="2" actId="14100"/>
          <ac:cxnSpMkLst>
            <pc:docMk/>
            <pc:sldMk cId="3710067489" sldId="712"/>
            <ac:cxnSpMk id="63" creationId="{86D37A7A-1765-42AA-A6F3-63E28A0B0523}"/>
          </ac:cxnSpMkLst>
        </pc:cxn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13-Mar-22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Grafuri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4095972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5F61-7FAD-4B24-A34E-A47ECCB5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Graf complet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BB632D-E4D0-4C09-89E3-C0CE0C5B97D3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AFC70E-9942-4D72-99F9-35436351B8A1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01A500-0858-4964-B8DB-AB4A3E76DAE1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DEAD4F-23A3-4E9A-95C9-3D23C4EFED46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855AD4-344E-48C5-96FE-A676CF4B5A38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246FF5-B282-4EE8-ACB8-DBEBF83FA30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3D6248-E9B2-41F0-9177-4FAA9F9B1E1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67122-2AE1-46BA-8127-6DDE591E393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C156D-5948-4DEB-B1D4-D669D15F6C4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181F92-C8BA-4B7B-9B41-A03A6FCA3F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976257" y="3273198"/>
            <a:ext cx="0" cy="301534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/>
              <p:nvPr/>
            </p:nvSpPr>
            <p:spPr>
              <a:xfrm>
                <a:off x="1838326" y="1153320"/>
                <a:ext cx="867586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800">
                    <a:solidFill>
                      <a:schemeClr val="tx2"/>
                    </a:solidFill>
                  </a:rPr>
                  <a:t>Un graf se numește complet dacă toate nodurile sunt conectate cu toate celelalte.</a:t>
                </a:r>
                <a:endParaRPr lang="en-US" sz="280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>
                  <a:solidFill>
                    <a:schemeClr val="tx2"/>
                  </a:solidFill>
                </a:endParaRPr>
              </a:p>
              <a:p>
                <a:r>
                  <a:rPr lang="en-US" sz="2800">
                    <a:solidFill>
                      <a:schemeClr val="tx2"/>
                    </a:solidFill>
                  </a:rPr>
                  <a:t>Unde: grad –</a:t>
                </a:r>
                <a:r>
                  <a:rPr lang="ro-RO" sz="2800">
                    <a:solidFill>
                      <a:schemeClr val="tx2"/>
                    </a:solidFill>
                  </a:rPr>
                  <a:t> numărul de muchii conectate la nod</a:t>
                </a:r>
              </a:p>
              <a:p>
                <a:r>
                  <a:rPr lang="ro-RO" sz="2800">
                    <a:solidFill>
                      <a:schemeClr val="tx2"/>
                    </a:solidFill>
                  </a:rPr>
                  <a:t>	  N 	</a:t>
                </a:r>
                <a:r>
                  <a:rPr lang="en-US" sz="2800">
                    <a:solidFill>
                      <a:schemeClr val="tx2"/>
                    </a:solidFill>
                  </a:rPr>
                  <a:t>–</a:t>
                </a:r>
                <a:r>
                  <a:rPr lang="ro-RO" sz="2800">
                    <a:solidFill>
                      <a:schemeClr val="tx2"/>
                    </a:solidFill>
                  </a:rPr>
                  <a:t> numărul de noduri 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1153320"/>
                <a:ext cx="8675861" cy="2246769"/>
              </a:xfrm>
              <a:prstGeom prst="rect">
                <a:avLst/>
              </a:prstGeom>
              <a:blipFill>
                <a:blip r:embed="rId2"/>
                <a:stretch>
                  <a:fillRect l="-1476" t="-2710" r="-984" b="-650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6859FEE-9425-4D18-AB6C-022D101F093C}"/>
              </a:ext>
            </a:extLst>
          </p:cNvPr>
          <p:cNvSpPr/>
          <p:nvPr/>
        </p:nvSpPr>
        <p:spPr bwMode="auto">
          <a:xfrm>
            <a:off x="3457633" y="3878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26F47E-78C5-482C-A754-A7444D79880B}"/>
              </a:ext>
            </a:extLst>
          </p:cNvPr>
          <p:cNvSpPr/>
          <p:nvPr/>
        </p:nvSpPr>
        <p:spPr bwMode="auto">
          <a:xfrm>
            <a:off x="2524977" y="52037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7C9CC8-9419-49F5-A596-3AFD034A43AA}"/>
              </a:ext>
            </a:extLst>
          </p:cNvPr>
          <p:cNvSpPr/>
          <p:nvPr/>
        </p:nvSpPr>
        <p:spPr bwMode="auto">
          <a:xfrm>
            <a:off x="3951345" y="4956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0CB128-38D4-4ECB-B57A-977A4E9D68BA}"/>
              </a:ext>
            </a:extLst>
          </p:cNvPr>
          <p:cNvSpPr/>
          <p:nvPr/>
        </p:nvSpPr>
        <p:spPr bwMode="auto">
          <a:xfrm>
            <a:off x="2420145" y="43071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DDFB8E-4F3D-430F-A35E-88381A37638C}"/>
              </a:ext>
            </a:extLst>
          </p:cNvPr>
          <p:cNvCxnSpPr>
            <a:cxnSpLocks/>
            <a:stCxn id="26" idx="0"/>
            <a:endCxn id="28" idx="4"/>
          </p:cNvCxnSpPr>
          <p:nvPr/>
        </p:nvCxnSpPr>
        <p:spPr bwMode="auto">
          <a:xfrm flipH="1" flipV="1">
            <a:off x="2667001" y="4800868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C14178-45D2-493E-9810-AF8E51CC2750}"/>
              </a:ext>
            </a:extLst>
          </p:cNvPr>
          <p:cNvCxnSpPr>
            <a:cxnSpLocks/>
            <a:stCxn id="28" idx="7"/>
            <a:endCxn id="24" idx="2"/>
          </p:cNvCxnSpPr>
          <p:nvPr/>
        </p:nvCxnSpPr>
        <p:spPr bwMode="auto">
          <a:xfrm flipV="1">
            <a:off x="2841555" y="4125388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9603F-26BD-4209-B740-69D9D0F5A983}"/>
              </a:ext>
            </a:extLst>
          </p:cNvPr>
          <p:cNvCxnSpPr>
            <a:cxnSpLocks/>
            <a:stCxn id="28" idx="6"/>
            <a:endCxn id="27" idx="1"/>
          </p:cNvCxnSpPr>
          <p:nvPr/>
        </p:nvCxnSpPr>
        <p:spPr bwMode="auto">
          <a:xfrm>
            <a:off x="2913857" y="4554012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E92C29-F959-4D20-B743-99105A1C8342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3018689" y="5203754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090FC1-3184-40C5-BD97-536C55DCC919}"/>
              </a:ext>
            </a:extLst>
          </p:cNvPr>
          <p:cNvCxnSpPr>
            <a:cxnSpLocks/>
            <a:stCxn id="27" idx="0"/>
            <a:endCxn id="24" idx="5"/>
          </p:cNvCxnSpPr>
          <p:nvPr/>
        </p:nvCxnSpPr>
        <p:spPr bwMode="auto">
          <a:xfrm flipH="1" flipV="1">
            <a:off x="3879043" y="4299942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E545CF-7956-4DBB-9673-6CB8B5883357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 bwMode="auto">
          <a:xfrm flipH="1">
            <a:off x="8490858" y="4307157"/>
            <a:ext cx="583548" cy="9761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F5B149-F0BC-45F6-9F34-822128842592}"/>
              </a:ext>
            </a:extLst>
          </p:cNvPr>
          <p:cNvSpPr txBox="1"/>
          <p:nvPr/>
        </p:nvSpPr>
        <p:spPr>
          <a:xfrm>
            <a:off x="2576048" y="5879235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>
                <a:solidFill>
                  <a:schemeClr val="tx2"/>
                </a:solidFill>
              </a:rPr>
              <a:t>NU complet</a:t>
            </a:r>
            <a:endParaRPr lang="en-US" sz="2800" b="1">
              <a:solidFill>
                <a:schemeClr val="tx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653E6-04ED-437E-A7CF-6497FDC1D9AB}"/>
              </a:ext>
            </a:extLst>
          </p:cNvPr>
          <p:cNvSpPr txBox="1"/>
          <p:nvPr/>
        </p:nvSpPr>
        <p:spPr>
          <a:xfrm>
            <a:off x="8343103" y="5771045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>
                <a:solidFill>
                  <a:schemeClr val="tx2"/>
                </a:solidFill>
              </a:rPr>
              <a:t>complet</a:t>
            </a:r>
            <a:endParaRPr lang="en-US" sz="2800" b="1">
              <a:solidFill>
                <a:schemeClr val="tx2"/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EBBF2A-53E5-4956-BA8A-957BC8DB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42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598F-A0A0-476D-90B6-405AD41A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4A7A252-A436-4749-B9B5-132D75013CB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ro-RO" sz="6000" b="0" i="1" dirty="0">
                    <a:latin typeface="Cambria Math" panose="02040503050406030204" pitchFamily="18" charset="0"/>
                  </a:rPr>
                  <a:t>Implementarea precedentă: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ro-RO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6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pPr marL="0" indent="0" algn="ctr">
                  <a:buNone/>
                </a:pPr>
                <a:endParaRPr lang="ro-RO" sz="6000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ro-RO" sz="6000" i="1" dirty="0">
                    <a:latin typeface="Cambria Math" panose="02040503050406030204" pitchFamily="18" charset="0"/>
                  </a:rPr>
                  <a:t>Implementare optimă: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b="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6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6000" dirty="0"/>
              </a:p>
              <a:p>
                <a:pPr marL="0" indent="0" algn="ctr">
                  <a:buNone/>
                </a:pPr>
                <a:r>
                  <a:rPr lang="ro-RO" sz="5200" dirty="0"/>
                  <a:t>Pentru fiecare nod parcurg doar muchiile sale de ieșire</a:t>
                </a:r>
                <a:endParaRPr lang="en-US" sz="52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4A7A252-A436-4749-B9B5-132D75013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t="-8151" b="-292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919F0-9890-4722-B45B-945794F3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5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Reprezentarea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grafurilor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EECC16-AB87-452A-BDA8-CB3B42FF14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9B4D-EF2E-4E59-ADD5-F81D2794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3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Reprezentarea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grafurilor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ro-RO" dirty="0">
                <a:solidFill>
                  <a:schemeClr val="tx1"/>
                </a:solidFill>
              </a:rPr>
              <a:t>M</a:t>
            </a:r>
            <a:r>
              <a:rPr lang="en-US" dirty="0" err="1">
                <a:solidFill>
                  <a:schemeClr val="tx1"/>
                </a:solidFill>
              </a:rPr>
              <a:t>atrice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adiacen</a:t>
            </a:r>
            <a:r>
              <a:rPr lang="ro-RO" dirty="0" err="1">
                <a:solidFill>
                  <a:schemeClr val="tx1"/>
                </a:solidFill>
              </a:rPr>
              <a:t>ță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/>
                  <a:t>Matrice A de m</a:t>
                </a:r>
                <a:r>
                  <a:rPr lang="ro-RO" err="1"/>
                  <a:t>ărime</a:t>
                </a:r>
                <a:r>
                  <a:rPr lang="ro-RO"/>
                  <a:t> </a:t>
                </a:r>
                <a:r>
                  <a:rPr lang="ro-RO" err="1"/>
                  <a:t>NxN</a:t>
                </a:r>
                <a:r>
                  <a:rPr lang="ro-RO"/>
                  <a:t>. </a:t>
                </a:r>
              </a:p>
              <a:p>
                <a:r>
                  <a:rPr lang="ro-RO"/>
                  <a:t>N-numărul de noduri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∄(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o-RO"/>
              </a:p>
              <a:p>
                <a:pPr marL="0" indent="0">
                  <a:buNone/>
                </a:pPr>
                <a:r>
                  <a:rPr lang="en-US"/>
                  <a:t> </a:t>
                </a:r>
                <a:r>
                  <a:rPr lang="ro-RO"/>
                  <a:t>       </a:t>
                </a:r>
                <a:r>
                  <a:rPr lang="en-US"/>
                  <a:t>[][</a:t>
                </a:r>
                <a:r>
                  <a:rPr lang="ro-RO"/>
                  <a:t>1</a:t>
                </a:r>
                <a:r>
                  <a:rPr lang="en-US"/>
                  <a:t>]    [][</a:t>
                </a:r>
                <a:r>
                  <a:rPr lang="ro-RO"/>
                  <a:t>2</a:t>
                </a:r>
                <a:r>
                  <a:rPr lang="en-US"/>
                  <a:t>]    [][</a:t>
                </a:r>
                <a:r>
                  <a:rPr lang="ro-RO"/>
                  <a:t>3</a:t>
                </a:r>
                <a:r>
                  <a:rPr lang="en-US"/>
                  <a:t>]    [][</a:t>
                </a:r>
                <a:r>
                  <a:rPr lang="ro-RO"/>
                  <a:t>4</a:t>
                </a:r>
                <a:r>
                  <a:rPr lang="en-US"/>
                  <a:t>] </a:t>
                </a:r>
                <a:endParaRPr lang="ro-RO"/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1</a:t>
                </a:r>
                <a:r>
                  <a:rPr lang="en-US"/>
                  <a:t>][]     </a:t>
                </a:r>
                <a:r>
                  <a:rPr lang="ro-RO"/>
                  <a:t>0</a:t>
                </a:r>
                <a:r>
                  <a:rPr lang="en-US"/>
                  <a:t> </a:t>
                </a:r>
                <a:r>
                  <a:rPr lang="ro-RO"/>
                  <a:t>        0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 </a:t>
                </a:r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2</a:t>
                </a:r>
                <a:r>
                  <a:rPr lang="en-US"/>
                  <a:t>][] </a:t>
                </a:r>
                <a:r>
                  <a:rPr lang="ro-RO"/>
                  <a:t>    0</a:t>
                </a:r>
                <a:r>
                  <a:rPr lang="en-US"/>
                  <a:t>        </a:t>
                </a:r>
                <a:r>
                  <a:rPr lang="ro-RO"/>
                  <a:t> 0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 </a:t>
                </a:r>
                <a:endParaRPr lang="ro-RO"/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3</a:t>
                </a:r>
                <a:r>
                  <a:rPr lang="en-US"/>
                  <a:t>][]</a:t>
                </a:r>
                <a:r>
                  <a:rPr lang="ro-RO"/>
                  <a:t>    </a:t>
                </a:r>
                <a:r>
                  <a:rPr lang="en-US"/>
                  <a:t> </a:t>
                </a:r>
                <a:r>
                  <a:rPr lang="ro-RO"/>
                  <a:t>1</a:t>
                </a:r>
                <a:r>
                  <a:rPr lang="en-US"/>
                  <a:t> </a:t>
                </a:r>
                <a:r>
                  <a:rPr lang="ro-RO"/>
                  <a:t>        1</a:t>
                </a:r>
                <a:r>
                  <a:rPr lang="en-US"/>
                  <a:t>      </a:t>
                </a:r>
                <a:r>
                  <a:rPr lang="ro-RO"/>
                  <a:t>  0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4</a:t>
                </a:r>
                <a:r>
                  <a:rPr lang="en-US"/>
                  <a:t>][] </a:t>
                </a:r>
                <a:r>
                  <a:rPr lang="ro-RO"/>
                  <a:t>    1</a:t>
                </a:r>
                <a:r>
                  <a:rPr lang="en-US"/>
                  <a:t> </a:t>
                </a:r>
                <a:r>
                  <a:rPr lang="ro-RO"/>
                  <a:t>        1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     </a:t>
                </a:r>
                <a:r>
                  <a:rPr lang="ro-RO"/>
                  <a:t>  0</a:t>
                </a:r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5BE1-EC83-42EB-9D9D-06DC46EB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Reprezentarea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grafurilor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ro-RO" dirty="0">
                <a:solidFill>
                  <a:schemeClr val="tx1"/>
                </a:solidFill>
              </a:rPr>
              <a:t>M</a:t>
            </a:r>
            <a:r>
              <a:rPr lang="en-US" dirty="0" err="1">
                <a:solidFill>
                  <a:schemeClr val="tx1"/>
                </a:solidFill>
              </a:rPr>
              <a:t>atrice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costuri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dirty="0" err="1"/>
                  <a:t>Matrice</a:t>
                </a:r>
                <a:r>
                  <a:rPr lang="en-US" dirty="0"/>
                  <a:t> A de m</a:t>
                </a:r>
                <a:r>
                  <a:rPr lang="ro-RO" dirty="0" err="1"/>
                  <a:t>ărime</a:t>
                </a:r>
                <a:r>
                  <a:rPr lang="ro-RO" dirty="0"/>
                  <a:t> </a:t>
                </a:r>
                <a:r>
                  <a:rPr lang="ro-RO" dirty="0" err="1"/>
                  <a:t>NxN</a:t>
                </a:r>
                <a:r>
                  <a:rPr lang="ro-RO" dirty="0"/>
                  <a:t>. </a:t>
                </a:r>
              </a:p>
              <a:p>
                <a:r>
                  <a:rPr lang="ro-RO" dirty="0"/>
                  <a:t>N-numărul de noduri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∄(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[][</a:t>
                </a:r>
                <a:r>
                  <a:rPr lang="ro-RO" dirty="0"/>
                  <a:t>1</a:t>
                </a:r>
                <a:r>
                  <a:rPr lang="en-US" dirty="0"/>
                  <a:t>]    [][</a:t>
                </a:r>
                <a:r>
                  <a:rPr lang="ro-RO" dirty="0"/>
                  <a:t>2</a:t>
                </a:r>
                <a:r>
                  <a:rPr lang="en-US" dirty="0"/>
                  <a:t>]    [][</a:t>
                </a:r>
                <a:r>
                  <a:rPr lang="ro-RO" dirty="0"/>
                  <a:t>3</a:t>
                </a:r>
                <a:r>
                  <a:rPr lang="en-US" dirty="0"/>
                  <a:t>]    [][</a:t>
                </a:r>
                <a:r>
                  <a:rPr lang="ro-RO" dirty="0"/>
                  <a:t>4</a:t>
                </a:r>
                <a:r>
                  <a:rPr lang="en-US" dirty="0"/>
                  <a:t>]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1</a:t>
                </a:r>
                <a:r>
                  <a:rPr lang="en-US" dirty="0"/>
                  <a:t>][]     </a:t>
                </a:r>
                <a:r>
                  <a:rPr lang="ro-RO" dirty="0"/>
                  <a:t>0</a:t>
                </a:r>
                <a:r>
                  <a:rPr lang="en-US" dirty="0"/>
                  <a:t> </a:t>
                </a:r>
                <a:r>
                  <a:rPr lang="ro-RO" dirty="0"/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       8</a:t>
                </a:r>
                <a:r>
                  <a:rPr lang="en-US" dirty="0"/>
                  <a:t> </a:t>
                </a:r>
                <a:r>
                  <a:rPr lang="ro-RO" dirty="0"/>
                  <a:t>       3</a:t>
                </a: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2</a:t>
                </a:r>
                <a:r>
                  <a:rPr lang="en-US" dirty="0"/>
                  <a:t>][] </a:t>
                </a:r>
                <a:r>
                  <a:rPr lang="ro-RO" dirty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       </a:t>
                </a:r>
                <a:r>
                  <a:rPr lang="ro-RO" dirty="0"/>
                  <a:t> 0</a:t>
                </a:r>
                <a:r>
                  <a:rPr lang="en-US" dirty="0"/>
                  <a:t> </a:t>
                </a:r>
                <a:r>
                  <a:rPr lang="ro-RO" dirty="0"/>
                  <a:t>     12</a:t>
                </a:r>
                <a:r>
                  <a:rPr lang="en-US" dirty="0"/>
                  <a:t> </a:t>
                </a:r>
                <a:r>
                  <a:rPr lang="ro-RO" dirty="0"/>
                  <a:t>       0</a:t>
                </a:r>
                <a:r>
                  <a:rPr lang="en-US" dirty="0"/>
                  <a:t> 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3</a:t>
                </a:r>
                <a:r>
                  <a:rPr lang="en-US" dirty="0"/>
                  <a:t>][]</a:t>
                </a:r>
                <a:r>
                  <a:rPr lang="ro-RO" dirty="0"/>
                  <a:t>    </a:t>
                </a:r>
                <a:r>
                  <a:rPr lang="en-US" dirty="0"/>
                  <a:t> </a:t>
                </a:r>
                <a:r>
                  <a:rPr lang="ro-RO" dirty="0"/>
                  <a:t>8</a:t>
                </a:r>
                <a:r>
                  <a:rPr lang="en-US" dirty="0"/>
                  <a:t> </a:t>
                </a:r>
                <a:r>
                  <a:rPr lang="ro-RO" dirty="0"/>
                  <a:t>      </a:t>
                </a:r>
                <a:r>
                  <a:rPr lang="en-US" dirty="0"/>
                  <a:t>1</a:t>
                </a:r>
                <a:r>
                  <a:rPr lang="ro-RO" dirty="0"/>
                  <a:t>2</a:t>
                </a:r>
                <a:r>
                  <a:rPr lang="en-US" dirty="0"/>
                  <a:t>      </a:t>
                </a:r>
                <a:r>
                  <a:rPr lang="ro-RO" dirty="0"/>
                  <a:t>  0</a:t>
                </a:r>
                <a:r>
                  <a:rPr lang="en-US" dirty="0"/>
                  <a:t> </a:t>
                </a:r>
                <a:r>
                  <a:rPr lang="ro-RO" dirty="0"/>
                  <a:t>     </a:t>
                </a:r>
                <a:r>
                  <a:rPr lang="en-US" dirty="0"/>
                  <a:t>  2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4</a:t>
                </a:r>
                <a:r>
                  <a:rPr lang="en-US" dirty="0"/>
                  <a:t>][] </a:t>
                </a:r>
                <a:r>
                  <a:rPr lang="ro-RO" dirty="0"/>
                  <a:t>    3</a:t>
                </a:r>
                <a:r>
                  <a:rPr lang="en-US" dirty="0"/>
                  <a:t> </a:t>
                </a:r>
                <a:r>
                  <a:rPr lang="ro-RO" dirty="0"/>
                  <a:t>        0</a:t>
                </a:r>
                <a:r>
                  <a:rPr lang="en-US" dirty="0"/>
                  <a:t> </a:t>
                </a:r>
                <a:r>
                  <a:rPr lang="ro-RO" dirty="0"/>
                  <a:t>     </a:t>
                </a:r>
                <a:r>
                  <a:rPr lang="en-US" dirty="0"/>
                  <a:t>  2      </a:t>
                </a:r>
                <a:r>
                  <a:rPr lang="ro-RO" dirty="0"/>
                  <a:t>  0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E837C48-AD3B-4138-99ED-68AC9937A63C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09C9B5-E38E-470B-9250-65F3902E5A1C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50055-C583-4022-BDE7-2D5CD948B4EF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AB408F-B80D-4D5D-A8F8-259414D47E2C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25AC94-8B4F-4087-907E-30E85AF6ABFB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9BDF97-1A60-467C-933D-08A57589B969}"/>
              </a:ext>
            </a:extLst>
          </p:cNvPr>
          <p:cNvCxnSpPr>
            <a:cxnSpLocks/>
            <a:stCxn id="17" idx="7"/>
            <a:endCxn id="14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0F0BEB-AD11-4E60-A05A-BCE64B7B4A8E}"/>
              </a:ext>
            </a:extLst>
          </p:cNvPr>
          <p:cNvCxnSpPr>
            <a:cxnSpLocks/>
            <a:stCxn id="17" idx="6"/>
            <a:endCxn id="16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DA7D24-2240-4AC5-8FCF-F14552715CB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C55EE1-F055-4970-BE38-4BE6FE331EA2}"/>
              </a:ext>
            </a:extLst>
          </p:cNvPr>
          <p:cNvCxnSpPr>
            <a:cxnSpLocks/>
            <a:stCxn id="16" idx="0"/>
            <a:endCxn id="14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78F4629-2AB5-48A4-8699-C2A8C76C3285}"/>
              </a:ext>
            </a:extLst>
          </p:cNvPr>
          <p:cNvSpPr/>
          <p:nvPr/>
        </p:nvSpPr>
        <p:spPr>
          <a:xfrm>
            <a:off x="9572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8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CE638D-E1CB-4B65-8D25-EA5530406834}"/>
              </a:ext>
            </a:extLst>
          </p:cNvPr>
          <p:cNvSpPr/>
          <p:nvPr/>
        </p:nvSpPr>
        <p:spPr>
          <a:xfrm>
            <a:off x="8911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12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5AFE68-9531-4A9D-AF88-EA61FD67F98B}"/>
              </a:ext>
            </a:extLst>
          </p:cNvPr>
          <p:cNvSpPr/>
          <p:nvPr/>
        </p:nvSpPr>
        <p:spPr>
          <a:xfrm>
            <a:off x="8420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36D98B-F7A6-4E46-8CCB-61A203B1162A}"/>
              </a:ext>
            </a:extLst>
          </p:cNvPr>
          <p:cNvSpPr/>
          <p:nvPr/>
        </p:nvSpPr>
        <p:spPr>
          <a:xfrm>
            <a:off x="8887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6EB045-7672-481E-A85D-3B5EA14EAF48}"/>
              </a:ext>
            </a:extLst>
          </p:cNvPr>
          <p:cNvSpPr/>
          <p:nvPr/>
        </p:nvSpPr>
        <p:spPr>
          <a:xfrm>
            <a:off x="7896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0C56-ED6A-4FC0-8A92-012B8FAF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5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Walk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  unde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o-RO" dirty="0"/>
                  <a:t> este matrice de adiacență</a:t>
                </a:r>
                <a:endParaRPr lang="en-US" dirty="0"/>
              </a:p>
              <a:p>
                <a:r>
                  <a:rPr lang="en-US" dirty="0"/>
                  <a:t>B </a:t>
                </a:r>
                <a:r>
                  <a:rPr lang="ro-RO" dirty="0"/>
                  <a:t>reprezintă câte plimbări (</a:t>
                </a:r>
                <a:r>
                  <a:rPr lang="ro-RO" dirty="0" err="1"/>
                  <a:t>walks</a:t>
                </a:r>
                <a:r>
                  <a:rPr lang="ro-RO" dirty="0"/>
                  <a:t>) de lungime </a:t>
                </a:r>
                <a:r>
                  <a:rPr lang="ro-RO" b="1" dirty="0"/>
                  <a:t>2</a:t>
                </a:r>
                <a:r>
                  <a:rPr lang="ro-RO" dirty="0"/>
                  <a:t> sunt între cele </a:t>
                </a:r>
                <a:r>
                  <a:rPr lang="ro-RO" b="1" dirty="0"/>
                  <a:t>2</a:t>
                </a:r>
                <a:r>
                  <a:rPr lang="ro-RO" dirty="0"/>
                  <a:t> noduri, reprezentând linia și coloana.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[][</a:t>
                </a:r>
                <a:r>
                  <a:rPr lang="ro-RO" dirty="0"/>
                  <a:t>1</a:t>
                </a:r>
                <a:r>
                  <a:rPr lang="en-US" dirty="0"/>
                  <a:t>]    [][</a:t>
                </a:r>
                <a:r>
                  <a:rPr lang="ro-RO" dirty="0"/>
                  <a:t>2</a:t>
                </a:r>
                <a:r>
                  <a:rPr lang="en-US" dirty="0"/>
                  <a:t>]    [][</a:t>
                </a:r>
                <a:r>
                  <a:rPr lang="ro-RO" dirty="0"/>
                  <a:t>3</a:t>
                </a:r>
                <a:r>
                  <a:rPr lang="en-US" dirty="0"/>
                  <a:t>]    [][</a:t>
                </a:r>
                <a:r>
                  <a:rPr lang="ro-RO" dirty="0"/>
                  <a:t>4</a:t>
                </a:r>
                <a:r>
                  <a:rPr lang="en-US" dirty="0"/>
                  <a:t>]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1</a:t>
                </a:r>
                <a:r>
                  <a:rPr lang="en-US" dirty="0"/>
                  <a:t>][]     2 </a:t>
                </a:r>
                <a:r>
                  <a:rPr lang="ro-RO" dirty="0"/>
                  <a:t>        </a:t>
                </a:r>
                <a:r>
                  <a:rPr lang="en-US" dirty="0"/>
                  <a:t>2 </a:t>
                </a:r>
                <a:r>
                  <a:rPr lang="ro-RO" dirty="0"/>
                  <a:t>       1</a:t>
                </a:r>
                <a:r>
                  <a:rPr lang="en-US" dirty="0"/>
                  <a:t> </a:t>
                </a:r>
                <a:r>
                  <a:rPr lang="ro-RO" dirty="0"/>
                  <a:t>       1</a:t>
                </a: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2</a:t>
                </a:r>
                <a:r>
                  <a:rPr lang="en-US" dirty="0"/>
                  <a:t>][] </a:t>
                </a:r>
                <a:r>
                  <a:rPr lang="ro-RO" dirty="0"/>
                  <a:t>    </a:t>
                </a:r>
                <a:r>
                  <a:rPr lang="en-US" dirty="0"/>
                  <a:t>2        </a:t>
                </a:r>
                <a:r>
                  <a:rPr lang="ro-RO" dirty="0"/>
                  <a:t> </a:t>
                </a:r>
                <a:r>
                  <a:rPr lang="en-US" dirty="0"/>
                  <a:t>2 </a:t>
                </a:r>
                <a:r>
                  <a:rPr lang="ro-RO" dirty="0"/>
                  <a:t>       1</a:t>
                </a:r>
                <a:r>
                  <a:rPr lang="en-US" dirty="0"/>
                  <a:t> </a:t>
                </a:r>
                <a:r>
                  <a:rPr lang="ro-RO" dirty="0"/>
                  <a:t>       1</a:t>
                </a:r>
                <a:r>
                  <a:rPr lang="en-US" dirty="0"/>
                  <a:t> 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3</a:t>
                </a:r>
                <a:r>
                  <a:rPr lang="en-US" dirty="0"/>
                  <a:t>][]</a:t>
                </a:r>
                <a:r>
                  <a:rPr lang="ro-RO" dirty="0"/>
                  <a:t>    </a:t>
                </a:r>
                <a:r>
                  <a:rPr lang="en-US" dirty="0"/>
                  <a:t> </a:t>
                </a:r>
                <a:r>
                  <a:rPr lang="ro-RO" dirty="0"/>
                  <a:t>1</a:t>
                </a:r>
                <a:r>
                  <a:rPr lang="en-US" dirty="0"/>
                  <a:t> </a:t>
                </a:r>
                <a:r>
                  <a:rPr lang="ro-RO" dirty="0"/>
                  <a:t>        1</a:t>
                </a:r>
                <a:r>
                  <a:rPr lang="en-US" dirty="0"/>
                  <a:t>      </a:t>
                </a:r>
                <a:r>
                  <a:rPr lang="ro-RO" dirty="0"/>
                  <a:t>  </a:t>
                </a:r>
                <a:r>
                  <a:rPr lang="en-US" dirty="0"/>
                  <a:t>3 </a:t>
                </a:r>
                <a:r>
                  <a:rPr lang="ro-RO" dirty="0"/>
                  <a:t>       </a:t>
                </a:r>
                <a:r>
                  <a:rPr lang="en-US" dirty="0"/>
                  <a:t>2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4</a:t>
                </a:r>
                <a:r>
                  <a:rPr lang="en-US" dirty="0"/>
                  <a:t>][] </a:t>
                </a:r>
                <a:r>
                  <a:rPr lang="ro-RO" dirty="0"/>
                  <a:t>    1</a:t>
                </a:r>
                <a:r>
                  <a:rPr lang="en-US" dirty="0"/>
                  <a:t> </a:t>
                </a:r>
                <a:r>
                  <a:rPr lang="ro-RO" dirty="0"/>
                  <a:t>        1</a:t>
                </a: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2      </a:t>
                </a:r>
                <a:r>
                  <a:rPr lang="ro-RO" dirty="0"/>
                  <a:t>  </a:t>
                </a:r>
                <a:r>
                  <a:rPr lang="en-US" dirty="0"/>
                  <a:t>3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2E82-7794-4D67-B493-E64C5071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Walk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 ∗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 </a:t>
                </a:r>
                <a:r>
                  <a:rPr lang="ro-RO" dirty="0"/>
                  <a:t>reprezintă câte plimbări (</a:t>
                </a:r>
                <a:r>
                  <a:rPr lang="ro-RO" dirty="0" err="1"/>
                  <a:t>walks</a:t>
                </a:r>
                <a:r>
                  <a:rPr lang="ro-RO" dirty="0"/>
                  <a:t>) de lungime </a:t>
                </a:r>
                <a:r>
                  <a:rPr lang="ro-RO" b="1" dirty="0"/>
                  <a:t>3</a:t>
                </a:r>
                <a:r>
                  <a:rPr lang="ro-RO" dirty="0"/>
                  <a:t> sunt între cele </a:t>
                </a:r>
                <a:r>
                  <a:rPr lang="ro-RO" b="1" dirty="0"/>
                  <a:t>2</a:t>
                </a:r>
                <a:r>
                  <a:rPr lang="ro-RO" dirty="0"/>
                  <a:t> noduri, reprezentând linia și coloana.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[][</a:t>
                </a:r>
                <a:r>
                  <a:rPr lang="ro-RO" dirty="0"/>
                  <a:t>1</a:t>
                </a:r>
                <a:r>
                  <a:rPr lang="en-US" dirty="0"/>
                  <a:t>]    [][</a:t>
                </a:r>
                <a:r>
                  <a:rPr lang="ro-RO" dirty="0"/>
                  <a:t>2</a:t>
                </a:r>
                <a:r>
                  <a:rPr lang="en-US" dirty="0"/>
                  <a:t>]    [][</a:t>
                </a:r>
                <a:r>
                  <a:rPr lang="ro-RO" dirty="0"/>
                  <a:t>3</a:t>
                </a:r>
                <a:r>
                  <a:rPr lang="en-US" dirty="0"/>
                  <a:t>]    [][</a:t>
                </a:r>
                <a:r>
                  <a:rPr lang="ro-RO" dirty="0"/>
                  <a:t>4</a:t>
                </a:r>
                <a:r>
                  <a:rPr lang="en-US" dirty="0"/>
                  <a:t>]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1</a:t>
                </a:r>
                <a:r>
                  <a:rPr lang="en-US" dirty="0"/>
                  <a:t>][]     2 </a:t>
                </a:r>
                <a:r>
                  <a:rPr lang="ro-RO" dirty="0"/>
                  <a:t>        </a:t>
                </a:r>
                <a:r>
                  <a:rPr lang="en-US" dirty="0"/>
                  <a:t>2 </a:t>
                </a:r>
                <a:r>
                  <a:rPr lang="ro-RO" dirty="0"/>
                  <a:t>       5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2</a:t>
                </a:r>
                <a:r>
                  <a:rPr lang="en-US" dirty="0"/>
                  <a:t>][] </a:t>
                </a:r>
                <a:r>
                  <a:rPr lang="ro-RO" dirty="0"/>
                  <a:t>    </a:t>
                </a:r>
                <a:r>
                  <a:rPr lang="en-US" dirty="0"/>
                  <a:t>2        </a:t>
                </a:r>
                <a:r>
                  <a:rPr lang="ro-RO" dirty="0"/>
                  <a:t> </a:t>
                </a:r>
                <a:r>
                  <a:rPr lang="en-US" dirty="0"/>
                  <a:t>2 </a:t>
                </a:r>
                <a:r>
                  <a:rPr lang="ro-RO" dirty="0"/>
                  <a:t>       5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3</a:t>
                </a:r>
                <a:r>
                  <a:rPr lang="en-US" dirty="0"/>
                  <a:t>][]</a:t>
                </a:r>
                <a:r>
                  <a:rPr lang="ro-RO" dirty="0"/>
                  <a:t>    </a:t>
                </a:r>
                <a:r>
                  <a:rPr lang="en-US" dirty="0"/>
                  <a:t> </a:t>
                </a:r>
                <a:r>
                  <a:rPr lang="ro-RO" dirty="0"/>
                  <a:t>5</a:t>
                </a:r>
                <a:r>
                  <a:rPr lang="en-US" dirty="0"/>
                  <a:t> </a:t>
                </a:r>
                <a:r>
                  <a:rPr lang="ro-RO" dirty="0"/>
                  <a:t>        5</a:t>
                </a:r>
                <a:r>
                  <a:rPr lang="en-US" dirty="0"/>
                  <a:t>      </a:t>
                </a:r>
                <a:r>
                  <a:rPr lang="ro-RO" dirty="0"/>
                  <a:t>  4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4</a:t>
                </a:r>
                <a:r>
                  <a:rPr lang="en-US" dirty="0"/>
                  <a:t>][] </a:t>
                </a:r>
                <a:r>
                  <a:rPr lang="ro-RO" dirty="0"/>
                  <a:t>    5</a:t>
                </a:r>
                <a:r>
                  <a:rPr lang="en-US" dirty="0"/>
                  <a:t> </a:t>
                </a:r>
                <a:r>
                  <a:rPr lang="ro-RO" dirty="0"/>
                  <a:t>        5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     </a:t>
                </a:r>
                <a:r>
                  <a:rPr lang="ro-RO" dirty="0"/>
                  <a:t>  4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23A4-2394-4C3A-BDE5-672C7211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8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Walk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 </a:t>
                </a:r>
                <a:r>
                  <a:rPr lang="ro-RO" dirty="0"/>
                  <a:t>reprezintă câte plimbări (</a:t>
                </a:r>
                <a:r>
                  <a:rPr lang="ro-RO" dirty="0" err="1"/>
                  <a:t>walks</a:t>
                </a:r>
                <a:r>
                  <a:rPr lang="ro-RO" dirty="0"/>
                  <a:t>) de lungime </a:t>
                </a:r>
                <a:r>
                  <a:rPr lang="ro-RO" b="1" dirty="0"/>
                  <a:t>k</a:t>
                </a:r>
                <a:r>
                  <a:rPr lang="ro-RO" dirty="0"/>
                  <a:t> sunt între cele </a:t>
                </a:r>
                <a:r>
                  <a:rPr lang="ro-RO" b="1" dirty="0"/>
                  <a:t>2</a:t>
                </a:r>
                <a:r>
                  <a:rPr lang="ro-RO" dirty="0"/>
                  <a:t> noduri, reprezentând linia și coloana.</a:t>
                </a:r>
              </a:p>
              <a:p>
                <a:r>
                  <a:rPr lang="ro-RO" dirty="0"/>
                  <a:t>Dacă avem 0 pe o poziție înseamnă că nu se poate ajunge la acel nod în </a:t>
                </a:r>
                <a:r>
                  <a:rPr lang="ro-RO" b="1" dirty="0"/>
                  <a:t>k</a:t>
                </a:r>
                <a:r>
                  <a:rPr lang="ro-RO" dirty="0"/>
                  <a:t> pași.</a:t>
                </a:r>
              </a:p>
              <a:p>
                <a:r>
                  <a:rPr lang="ro-RO" dirty="0"/>
                  <a:t>Pentru graf neorientat:</a:t>
                </a:r>
              </a:p>
              <a:p>
                <a:pPr lvl="1"/>
                <a:r>
                  <a:rPr lang="ro-RO" dirty="0"/>
                  <a:t>Dacă k=N putem determina dacă </a:t>
                </a:r>
              </a:p>
              <a:p>
                <a:pPr marL="361950" lvl="1" indent="0">
                  <a:buNone/>
                </a:pPr>
                <a:r>
                  <a:rPr lang="ro-RO" dirty="0"/>
                  <a:t>graful e conex</a:t>
                </a:r>
              </a:p>
              <a:p>
                <a:r>
                  <a:rPr lang="ro-RO" dirty="0"/>
                  <a:t>Calcul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ro-RO" b="1" dirty="0"/>
                  <a:t> </a:t>
                </a:r>
                <a:r>
                  <a:rPr lang="ro-RO" dirty="0"/>
                  <a:t>are complexitate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E256-294C-4DFF-925A-F2E663DF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77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tx1"/>
                </a:solidFill>
              </a:rPr>
              <a:t>Reprezentarea grafurilor </a:t>
            </a:r>
            <a:r>
              <a:rPr lang="en-US" dirty="0">
                <a:solidFill>
                  <a:schemeClr val="tx1"/>
                </a:solidFill>
              </a:rPr>
              <a:t>– </a:t>
            </a:r>
            <a:r>
              <a:rPr lang="ro-RO" dirty="0">
                <a:solidFill>
                  <a:schemeClr val="tx1"/>
                </a:solidFill>
              </a:rPr>
              <a:t>Listă vecini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942650-2822-42B0-9CE9-3233517C97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mbria Math" panose="02040503050406030204" pitchFamily="18" charset="0"/>
              </a:rPr>
              <a:t>Se re</a:t>
            </a:r>
            <a:r>
              <a:rPr lang="ro-RO" sz="3200" dirty="0">
                <a:latin typeface="Cambria Math" panose="02040503050406030204" pitchFamily="18" charset="0"/>
              </a:rPr>
              <a:t>țin nodurile, și pentru fiecare lista sa de vecini (pot fi direct pointeri, sau </a:t>
            </a:r>
            <a:r>
              <a:rPr lang="ro-RO" sz="3200" dirty="0" err="1">
                <a:latin typeface="Cambria Math" panose="02040503050406030204" pitchFamily="18" charset="0"/>
              </a:rPr>
              <a:t>int</a:t>
            </a:r>
            <a:r>
              <a:rPr lang="ro-RO" sz="3200" dirty="0">
                <a:latin typeface="Cambria Math" panose="02040503050406030204" pitchFamily="18" charset="0"/>
              </a:rPr>
              <a:t>-uri).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70552B-96A5-4B48-BC1E-43169133354A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69EF85-5F6E-4656-9531-788EE838A894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72FF53-9602-4348-BE61-00AE9FC64571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38049C-34F8-4278-A784-BC3A9A00A03F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91DC0-E72D-4F8E-B1E7-870B06595170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70A0C-2EBE-454E-B0CB-A98A76763E71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F586A8-B783-4E41-83E2-48C09263C1C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A6FCD-B682-4B03-A6A4-85BEC60796C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55152F-1E3A-4941-8D18-E43ADDCA4348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BC7ED66-FEDE-460B-A1BA-EDDC2586710F}"/>
              </a:ext>
            </a:extLst>
          </p:cNvPr>
          <p:cNvSpPr/>
          <p:nvPr/>
        </p:nvSpPr>
        <p:spPr>
          <a:xfrm>
            <a:off x="1751275" y="2783662"/>
            <a:ext cx="64334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** neighbors;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numNeighbors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 //grad</a:t>
            </a:r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2400" err="1">
                <a:solidFill>
                  <a:srgbClr val="000000"/>
                </a:solidFill>
                <a:latin typeface="Consolas" panose="020B0609020204030204" pitchFamily="49" charset="0"/>
              </a:rPr>
              <a:t>outgoing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weights;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vertexes[4];</a:t>
            </a:r>
            <a:endParaRPr lang="en-US" sz="2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B5CE5-B529-4D8F-B60D-7ACBDB9F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4265-98F3-47E7-B49C-F55FB27B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F8268C-03D0-47D6-92EE-899AD74F72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B9BAE-4A54-4D9A-871D-66CD1750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79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EE1A-841F-4662-8192-F52EB5DD8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Charles Pierre </a:t>
            </a:r>
            <a:r>
              <a:rPr lang="en-US" err="1"/>
              <a:t>Trémaux</a:t>
            </a:r>
            <a:r>
              <a:rPr lang="en-US"/>
              <a:t> (1859–1882)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94E87-4327-4786-B0DA-D1EA07952F2E}"/>
              </a:ext>
            </a:extLst>
          </p:cNvPr>
          <p:cNvSpPr/>
          <p:nvPr/>
        </p:nvSpPr>
        <p:spPr>
          <a:xfrm>
            <a:off x="1660071" y="2592259"/>
            <a:ext cx="8871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DFS(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visited[</a:t>
            </a:r>
            <a:r>
              <a:rPr lang="en-US" sz="2000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.name] = 1;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.numNeighbors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[i]-&gt;name])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DFS(*(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6B712-44F5-4A13-A0B2-0237688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4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278D3A-4F6F-4B25-BE86-91A4181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EC0C-9E6E-4794-9A2D-BA958285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7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494C0D-5E77-4B8B-A0F5-A70B08FD617E}"/>
              </a:ext>
            </a:extLst>
          </p:cNvPr>
          <p:cNvCxnSpPr>
            <a:cxnSpLocks/>
            <a:stCxn id="7" idx="6"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302B066-AC55-47D2-8A4E-7F6AFC66591D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4EC1F8-2DE3-4AE9-B427-0DF3C6CD8B5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D6D7E3-E136-4657-8DAE-25C4D9D5395A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F672C88-581E-4C29-990B-9961C6D59C8F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5FF5-CA0F-4819-8EC0-98F005C8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520467" y="264194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2694C2-0027-416E-BA1C-49D046B9DC3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EC90A6-1839-49CB-AB3A-887311454ECF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ECE86E0-3660-4D5C-AE3D-C8FEF3876B1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BF467E8-F03D-4D29-9C5C-B8555F7C3F6F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2A436D-FBF0-4A51-94C8-554885CB0CF5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00304-3893-4C87-A847-EFAE06C70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0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94393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F430409-B7B7-4FB8-AAD5-61A88866F6C4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11A69A-04C5-4B41-84CD-CC0CED02E42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7A62D9-1E8C-4078-B0F4-F29B5C747D4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7E0D87D-A739-4B87-A3C6-8CD1B21DA6B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9C2C708-5181-4966-81B2-1CA208073CA1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907649-303C-4E0C-A1E2-F5F1640B07DE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48B-59ED-4503-BAD4-B78765BB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041683" y="19921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357D95F-1378-4B79-98AA-C24FDF94ABAC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727B81-BF65-4ADD-9A36-382AB79AAD1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E1A07C-72B8-4B65-AEDE-AA5E672AA1F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BCAFA81-FD77-416F-B779-44520AE5B304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E70BCBC-7C83-40DC-AEA9-C0B8036B1E1C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9110775-4E35-49B2-B62E-7CDFC73DB085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43CE9CB-405E-4161-BE94-6669C2AA227F}"/>
              </a:ext>
            </a:extLst>
          </p:cNvPr>
          <p:cNvSpPr/>
          <p:nvPr/>
        </p:nvSpPr>
        <p:spPr bwMode="auto">
          <a:xfrm>
            <a:off x="9883550" y="3717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52CFD-C913-44A9-8010-8EF618EA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74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88374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EEA724-FB03-492F-9A07-4CA15148756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7F04C7-DD21-4072-BB13-325448CB918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7BE00A-8D8C-432C-880A-881634349AA0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B2AD253-3892-4430-ADB6-BAB888FE94C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3A75909-C866-40F5-ABA6-93B565D4A638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730F8D-AE43-474B-9C29-90CB060B42C7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D7D3A-4A5F-497B-9EA9-0B2ABDEB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297627" y="330114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58B921-E9FD-49E3-ADD5-DCDB9DFD30A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C709F0-1AC1-42C6-9A5A-9732F24DD9D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09575A-35E1-45C8-B91E-C6633281D2E6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5125DB3-7E4E-4AF1-8C8F-32B92B68A072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E455D2-8C39-47AF-8000-8D34754FD4B5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5E3AE7-6776-4BCD-A777-27BC24B86389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5C6869-9E7A-43F5-AC69-CD9FD4D0191B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760DF-BB19-4717-A37A-15C1F980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927163" y="30633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84F69B-6A77-4AD5-A03C-67248B643A5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7F4706E-4D3D-4399-8462-644D8ACB6CD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0C6FC42-68C6-4A3F-B907-B8A1E738A2B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39A467D-9EEA-481C-B941-39A128C1D84F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A20F271-79E9-4A5D-8A53-549293B3F110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C5E223B-C343-42A5-8172-F2DE03A141AE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BA35F62-8D2F-4D33-8A5F-96AECC989FAD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3B687A4-A1CA-4843-8936-84033CC7581D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51F78-010E-47F7-AE26-43BB0778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0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041054" y="226529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4D024F-9634-4D9A-9AE9-1E591243F426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686C59-30C3-4B36-BE66-10CA2D863C9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7B3562A-7048-4D2E-9D8E-DCDF3B725EC0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59A6351-B402-4A15-B07F-BA32B6F30430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CECF406-5231-45E0-903B-44897D3CF08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5BCB2BB-4B0F-4508-AB78-D8C123E62FA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BE5D11A-EC45-4CBD-A5C7-DE7D1843D90E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7B7CFE4-3643-4B66-8917-99F11003C2BD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BA0F531-D913-41E3-87C2-84D2E6C5B490}"/>
              </a:ext>
            </a:extLst>
          </p:cNvPr>
          <p:cNvSpPr/>
          <p:nvPr/>
        </p:nvSpPr>
        <p:spPr bwMode="auto">
          <a:xfrm>
            <a:off x="9887744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C8DC9-8088-4E2A-A004-7C8C5F10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01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2313039" y="32158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DA8C5B-6B58-4DA9-ACA3-407F88544423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6F3C0D9-EE03-4BA6-BB1F-DB80369305DF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96418A-7E3C-4ABD-B56F-73B4EC6E9028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19D6CFE-0C67-437B-94A7-12F2B68207B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4E97153-512E-43A6-AFB6-9DE8B79EB9B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D952F16-A524-4B3B-8F90-64D158405B4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F58498-F3AB-40AC-9E51-62BAD8E0B557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CC9CFEA-F9D4-49EE-86A7-1CB6F7DC307B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7C6E81-358E-48C1-B755-74C68E5B8534}"/>
              </a:ext>
            </a:extLst>
          </p:cNvPr>
          <p:cNvSpPr/>
          <p:nvPr/>
        </p:nvSpPr>
        <p:spPr bwMode="auto">
          <a:xfrm>
            <a:off x="9887744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C4136D-C837-45EB-86B5-F0694AB63660}"/>
              </a:ext>
            </a:extLst>
          </p:cNvPr>
          <p:cNvSpPr/>
          <p:nvPr/>
        </p:nvSpPr>
        <p:spPr bwMode="auto">
          <a:xfrm>
            <a:off x="9897937" y="19543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06801-4970-487B-A2CC-64FBF8D4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6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08F6-8E2F-4101-A747-757D143C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Graf </a:t>
            </a:r>
            <a:r>
              <a:rPr lang="ro-RO" dirty="0">
                <a:solidFill>
                  <a:schemeClr val="tx1"/>
                </a:solidFill>
              </a:rPr>
              <a:t>definiție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6E686-F845-4975-9167-61129CBB41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4000" dirty="0"/>
                  <a:t>Graf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4000" dirty="0"/>
                  <a:t>. Unde:</a:t>
                </a:r>
              </a:p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noduri </a:t>
                </a:r>
                <a:r>
                  <a:rPr lang="en-US" sz="4000" dirty="0"/>
                  <a:t>– Vertex</a:t>
                </a:r>
              </a:p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muchii </a:t>
                </a:r>
                <a:r>
                  <a:rPr lang="en-US" sz="4000" dirty="0"/>
                  <a:t>–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{(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)|(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dirty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6E686-F845-4975-9167-61129CBB4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960" t="-340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DE90DCE-B61C-42C2-A9E7-23441A142177}"/>
              </a:ext>
            </a:extLst>
          </p:cNvPr>
          <p:cNvSpPr/>
          <p:nvPr/>
        </p:nvSpPr>
        <p:spPr bwMode="auto">
          <a:xfrm>
            <a:off x="9259888" y="39619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7A1F97-377C-4430-9D42-E8C3F7D92A6B}"/>
              </a:ext>
            </a:extLst>
          </p:cNvPr>
          <p:cNvSpPr/>
          <p:nvPr/>
        </p:nvSpPr>
        <p:spPr bwMode="auto">
          <a:xfrm>
            <a:off x="8327232" y="52871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F8DF12-E2DD-403E-A79B-429E90565CAA}"/>
              </a:ext>
            </a:extLst>
          </p:cNvPr>
          <p:cNvSpPr/>
          <p:nvPr/>
        </p:nvSpPr>
        <p:spPr bwMode="auto">
          <a:xfrm>
            <a:off x="9753600" y="50403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8C039-0096-4EAC-8202-C90939B8ECF9}"/>
              </a:ext>
            </a:extLst>
          </p:cNvPr>
          <p:cNvSpPr/>
          <p:nvPr/>
        </p:nvSpPr>
        <p:spPr bwMode="auto">
          <a:xfrm>
            <a:off x="8222400" y="43905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0DA337-B60B-418A-8871-C2C41A6A30A7}"/>
              </a:ext>
            </a:extLst>
          </p:cNvPr>
          <p:cNvSpPr/>
          <p:nvPr/>
        </p:nvSpPr>
        <p:spPr bwMode="auto">
          <a:xfrm>
            <a:off x="7465163" y="56995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6819E-808B-4C43-99A2-57A1C784A1CA}"/>
              </a:ext>
            </a:extLst>
          </p:cNvPr>
          <p:cNvSpPr/>
          <p:nvPr/>
        </p:nvSpPr>
        <p:spPr bwMode="auto">
          <a:xfrm>
            <a:off x="6900864" y="47934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CFAA51-C28C-4CDE-9CEA-552A902EDAA6}"/>
              </a:ext>
            </a:extLst>
          </p:cNvPr>
          <p:cNvSpPr/>
          <p:nvPr/>
        </p:nvSpPr>
        <p:spPr bwMode="auto">
          <a:xfrm>
            <a:off x="6123045" y="54526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6FD254-E8F5-49E9-A9D3-B48D6C7F5ACE}"/>
              </a:ext>
            </a:extLst>
          </p:cNvPr>
          <p:cNvSpPr/>
          <p:nvPr/>
        </p:nvSpPr>
        <p:spPr bwMode="auto">
          <a:xfrm>
            <a:off x="5291137" y="46941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4B18DA-7E8E-4BE4-9064-6ED3ABB10C5E}"/>
              </a:ext>
            </a:extLst>
          </p:cNvPr>
          <p:cNvSpPr/>
          <p:nvPr/>
        </p:nvSpPr>
        <p:spPr bwMode="auto">
          <a:xfrm>
            <a:off x="4565170" y="56142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0371EA-EBE7-4F42-AE50-153D86F60611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4986581" y="51155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8B4A10-F74A-499B-BF67-6937BD984532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5058883" y="56995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A880BF-0FA4-44BC-8292-165EBA626D5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 bwMode="auto">
          <a:xfrm>
            <a:off x="6616757" y="56995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6BCBDB-F528-47ED-A9E6-69E33D90F958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5712547" y="51155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DC398F-7169-465D-A0CD-1DF799239141}"/>
              </a:ext>
            </a:extLst>
          </p:cNvPr>
          <p:cNvCxnSpPr>
            <a:cxnSpLocks/>
            <a:stCxn id="9" idx="6"/>
            <a:endCxn id="6" idx="3"/>
          </p:cNvCxnSpPr>
          <p:nvPr/>
        </p:nvCxnSpPr>
        <p:spPr bwMode="auto">
          <a:xfrm flipV="1">
            <a:off x="7958876" y="5708580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0E1C69-6C5A-4716-A90B-301714EBB113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469256" y="48842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FE5754-CDA1-48E1-85E8-547E654E7A75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643810" y="42088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15B672-A92B-4157-9E51-B0F114394D02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716112" y="46374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7AEC16-1125-4DB6-926E-9D06777B598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820944" y="52871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59B0D9-2831-4251-8B93-44353F745A8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681298" y="43833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B231C46-EB2D-48CA-9F97-D53278DA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56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077205" y="223905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C77B2C-14DD-4B0D-96B9-6E640CF836E8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11DB49-D8BD-4BBB-A25E-6EF3F70E3579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F05169-ECBF-450F-8AA1-CEEDDFB1A088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C5A1ECE-94C3-42E0-B1B9-6157D69AD02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C75812-7628-4804-B353-12F391FFFE94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BC6FFE-3984-4A27-89E7-78E44AE6E3D5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1A777B1-488C-4EEF-BC1D-527D01E9AEB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4FB9AC7-0706-48B8-A2E6-3C3EFCBDB1CE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4526004-35F6-4F7D-A955-C819EED05210}"/>
              </a:ext>
            </a:extLst>
          </p:cNvPr>
          <p:cNvSpPr/>
          <p:nvPr/>
        </p:nvSpPr>
        <p:spPr bwMode="auto">
          <a:xfrm>
            <a:off x="9887744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137A0-B100-4FC8-8BB0-C0158E79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114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4129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308E6A3-FF9E-4C28-B769-B5E052008814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F4B6A3-82B1-488D-8DCA-6D968751281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607F436-3A36-4FD6-B54A-47EA70B645ED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CDC7060-0B67-4D58-89B9-4578D5076764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4F88DFF-2853-42BA-8572-2E7B6396453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B8BFF64-9C31-42E5-9746-DAF78A742C6D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CE43772-6F57-46A2-90CC-6C695C74A3CE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10E392D-EBFD-4F95-A124-5E0D076D8CBE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3146-2282-4E2A-90C2-838B961C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8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745471" y="440330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00578E-9ECF-40F1-A72C-A294E28ACB26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F35E48E-B087-4110-A53D-5D8286D21FE3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E9C9C89-F4DD-4A66-BD80-C6A96EA87784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3D505BD-B4E1-43A5-8983-08389E499F5A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118FB69-04C7-4F79-985D-7DF6FE35248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833C675-28C6-4341-9DAB-B8C42EFA901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351BF0A-92A0-4227-9D12-B8339ACEEB48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A0C6941-273C-4506-82D8-31F936131419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B4D27F-E40A-40AC-A045-692013CD7C80}"/>
              </a:ext>
            </a:extLst>
          </p:cNvPr>
          <p:cNvSpPr/>
          <p:nvPr/>
        </p:nvSpPr>
        <p:spPr bwMode="auto">
          <a:xfrm>
            <a:off x="9872890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54DD-FDC3-4D4D-941F-A5A4ED51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13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4174019" y="587287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2CBD6E-32B5-4B70-B6E1-641C48A48FB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08CE08F-7240-4196-B709-858ECB5D26F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752CC3-C12E-480E-9C92-62D19B24C81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24335F0-73A3-4835-9CA1-5058E96FD19C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6A385C-032F-4892-A026-E1C63C6002CA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1261801-5905-4089-9014-D96AB9DDD34F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2A08755-1B9A-474D-905F-397DB30DC724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9B4A296-E6B6-4C27-9944-527E6ACB42E5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87B7DA2-F9F7-4C49-96EF-211E582EF8EE}"/>
              </a:ext>
            </a:extLst>
          </p:cNvPr>
          <p:cNvSpPr/>
          <p:nvPr/>
        </p:nvSpPr>
        <p:spPr bwMode="auto">
          <a:xfrm>
            <a:off x="9872890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AEA8EE-C111-46B3-A8F7-70055E458F21}"/>
              </a:ext>
            </a:extLst>
          </p:cNvPr>
          <p:cNvSpPr/>
          <p:nvPr/>
        </p:nvSpPr>
        <p:spPr bwMode="auto">
          <a:xfrm>
            <a:off x="9887744" y="19510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AF4D0-AC21-4703-B5F8-77AB6EB0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42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752609" y="437193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47AE8A-24C9-4497-97F2-BF7054C4D57B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FF7B64-8B58-4F4E-BC8A-0DEADA04B53D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4851258-C1E0-4A4F-AB4B-AEC91F7CE4B1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01C29E3-0734-4383-9201-4A455F7CABE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0BB035-0339-45ED-A5C3-8F62455C7E6A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C1A851E-A68A-4BCF-AF35-59BD7D71D29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DDD4013-99E0-4775-9F47-F7EE50AF840A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3483F8D-58A3-4818-8E91-640B3443DE4A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B43D592-EE07-44A3-8E99-4F30022D5737}"/>
              </a:ext>
            </a:extLst>
          </p:cNvPr>
          <p:cNvSpPr/>
          <p:nvPr/>
        </p:nvSpPr>
        <p:spPr bwMode="auto">
          <a:xfrm>
            <a:off x="9872890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9F87D-634F-4475-B68D-7F406A2B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3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2628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128D89-BED2-40E1-9FBE-E5B10564D3E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62C14E9-0E3A-4589-9256-FA5DB3C52B0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A1DD1C-5506-4AE8-8769-2491F339EEBA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7AE6D29-18CB-4C6E-A080-360E9303D3AC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367440-6384-4087-A362-F52A1CEC17BA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CBC584C-1921-44D6-9DB7-95A509E65E1F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4EADCF-1EF5-420D-BF34-7446B4E03DBB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B42A4C2-DF33-4B54-913D-50365EDCC22F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BE2EA-33E8-4D63-AA06-7CF735724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03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297627" y="480065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7EF6FC-F4EA-4ED3-A199-E5DD623B4C21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CB7AF1C-6154-4D9C-A24F-BE6A868BCF44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A5ACCC-6826-40A3-9E0C-85B9133893A8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E95DBC9-6DD4-4AE4-88FD-3FA57EF68668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0618A48-93CB-433F-B674-E84DF8858E4C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61DC77-D470-4F2A-BD1E-7292271849EE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20C83F0-8F5F-4211-9091-D300581EF076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B50D883-054B-4C32-AFDB-E6F7B68AE429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0899D7-9A52-4D40-AD41-DBC07006B252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DFD31-CCFF-4476-9867-CD76367C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0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552020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A20351-6501-4142-A680-E87D087C9A6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C505391-C12B-48C3-8BED-770344609A28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6EC678-497E-46E0-8900-7A9372754DFA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03B044B-0A07-432E-9E61-097FBBA2BB0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0B49522-C9EF-4CB5-BF33-B3F67CF0EFD6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F05340B-168E-4400-A541-388CFE2F3A7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EC48FC-DC82-4645-873D-D782FD840F14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40CFB58-9EE8-4D6D-BA5A-E629C2B0CA3A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E0E1651-B4A1-44D6-B6DB-F09A52555E36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D002FC8-844A-4CC6-B949-860130086854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07D0E-FF58-467E-899D-DEBB12C6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5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041683" y="407892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0AEFDB-8AD6-4885-BA2F-ABAA00BF177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56FC45C-E92E-47E9-935A-90E04AD62BF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835735-B1A0-4DCE-9F28-09E103C0A76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123C76A-9835-4115-AEAC-D7495C6D7B58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78A4-F54D-4159-BF05-9D8F2CAFC12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348D0A0-EB61-4853-906D-C372F93C117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21E9F3-CF14-448F-8E87-F65F640AA9D7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70A5D3-A524-4BE6-B20A-B1EAE81C7960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091AC33-E60D-4A64-B34D-7F81F0CCC17D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41C4243-3495-46D0-A092-DEA75716A4C3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34D577-6B07-460B-B7D2-1E843B199A4C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6CC73-B241-4FAA-9034-11228E8E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52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273611" y="383206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893CB5-8736-49CB-BA1D-2B79974E9FA8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F922E0-4EA1-4FA1-8C8E-852A89C7C12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3F53AB-82F0-457D-BCCC-3224630E1B66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F92EEBC-EAB0-4BF6-8D61-4283B970B1F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38E181E-D66B-41E9-BF05-DF72A97592A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9DAFA33-32C6-4D60-A417-FD149794217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D1F4790-1A9C-420B-AE33-7CCA5C21C2AB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B013514-6893-4CD9-A424-FFF92005E44C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63BEA47-3831-4C0F-A125-80B596B32F67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6BA526F-9C3B-45F5-9814-8EE0639474F0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CFFF560-1E9A-4B0B-925B-9DA06C272CD5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3711FD6-8E70-4F45-AF5E-970C9A98499E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48626-65AC-4D7D-9B9D-8091AB51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3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08F6-8E2F-4101-A747-757D143C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Graf orientate vs </a:t>
            </a:r>
            <a:r>
              <a:rPr lang="ro-RO" dirty="0">
                <a:solidFill>
                  <a:schemeClr val="tx1"/>
                </a:solidFill>
              </a:rPr>
              <a:t>Graf neorientate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E90DCE-B61C-42C2-A9E7-23441A142177}"/>
              </a:ext>
            </a:extLst>
          </p:cNvPr>
          <p:cNvSpPr/>
          <p:nvPr/>
        </p:nvSpPr>
        <p:spPr bwMode="auto">
          <a:xfrm>
            <a:off x="3601456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7A1F97-377C-4430-9D42-E8C3F7D92A6B}"/>
              </a:ext>
            </a:extLst>
          </p:cNvPr>
          <p:cNvSpPr/>
          <p:nvPr/>
        </p:nvSpPr>
        <p:spPr bwMode="auto">
          <a:xfrm>
            <a:off x="2668800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F8DF12-E2DD-403E-A79B-429E90565CAA}"/>
              </a:ext>
            </a:extLst>
          </p:cNvPr>
          <p:cNvSpPr/>
          <p:nvPr/>
        </p:nvSpPr>
        <p:spPr bwMode="auto">
          <a:xfrm>
            <a:off x="4095168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8C039-0096-4EAC-8202-C90939B8ECF9}"/>
              </a:ext>
            </a:extLst>
          </p:cNvPr>
          <p:cNvSpPr/>
          <p:nvPr/>
        </p:nvSpPr>
        <p:spPr bwMode="auto">
          <a:xfrm>
            <a:off x="2563968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0E1C69-6C5A-4716-A90B-301714EBB113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2810824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FE5754-CDA1-48E1-85E8-547E654E7A75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2985378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15B672-A92B-4157-9E51-B0F114394D02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3057680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7AEC16-1125-4DB6-926E-9D06777B598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3162512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59B0D9-2831-4251-8B93-44353F745A8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4022866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E584D8F-A117-4C5B-9EC1-556AFEC875B5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72F9A6-826C-482B-AC8A-40BB43298B3A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6D7718-B6DE-401B-AB6C-763A7A1A112A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6DD557-B0E2-4424-A48D-35C823191409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1C381A-5B27-44BE-B0C8-E6DDCDCE36CB}"/>
              </a:ext>
            </a:extLst>
          </p:cNvPr>
          <p:cNvCxnSpPr>
            <a:cxnSpLocks/>
            <a:stCxn id="26" idx="0"/>
            <a:endCxn id="2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6F3FE1-3840-4577-9FCD-C8235C803312}"/>
              </a:ext>
            </a:extLst>
          </p:cNvPr>
          <p:cNvCxnSpPr>
            <a:cxnSpLocks/>
            <a:stCxn id="28" idx="7"/>
            <a:endCxn id="2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83F5D-BA97-403A-8883-613FE54D242A}"/>
              </a:ext>
            </a:extLst>
          </p:cNvPr>
          <p:cNvCxnSpPr>
            <a:cxnSpLocks/>
            <a:stCxn id="28" idx="6"/>
            <a:endCxn id="2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3C5CD3-0CB6-455F-8646-49A5EE52922E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6D1EA1-6212-4FC1-8EE1-5E86D5A0DA80}"/>
              </a:ext>
            </a:extLst>
          </p:cNvPr>
          <p:cNvCxnSpPr>
            <a:cxnSpLocks/>
            <a:stCxn id="27" idx="0"/>
            <a:endCxn id="2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8AB472-87C8-4A75-BEB8-A29702CEFBAC}"/>
              </a:ext>
            </a:extLst>
          </p:cNvPr>
          <p:cNvCxnSpPr/>
          <p:nvPr/>
        </p:nvCxnSpPr>
        <p:spPr bwMode="auto">
          <a:xfrm flipV="1">
            <a:off x="5878286" y="1317171"/>
            <a:ext cx="0" cy="496388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C086D-D5B5-4A39-92E8-3915C8C02CC4}"/>
                  </a:ext>
                </a:extLst>
              </p:cNvPr>
              <p:cNvSpPr txBox="1"/>
              <p:nvPr/>
            </p:nvSpPr>
            <p:spPr>
              <a:xfrm>
                <a:off x="6267536" y="2073488"/>
                <a:ext cx="43635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∀(</m:t>
                      </m:r>
                      <m:r>
                        <a:rPr lang="en-US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en-US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∃(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C086D-D5B5-4A39-92E8-3915C8C02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536" y="2073488"/>
                <a:ext cx="436350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D0EBA3C-1BBC-47E8-B628-DD3631D41734}"/>
              </a:ext>
            </a:extLst>
          </p:cNvPr>
          <p:cNvSpPr txBox="1"/>
          <p:nvPr/>
        </p:nvSpPr>
        <p:spPr>
          <a:xfrm>
            <a:off x="5886982" y="1474647"/>
            <a:ext cx="4723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Toate </a:t>
            </a:r>
            <a:r>
              <a:rPr lang="ro-RO" sz="2400" dirty="0">
                <a:solidFill>
                  <a:schemeClr val="tx2"/>
                </a:solidFill>
              </a:rPr>
              <a:t>muchiile sunt bidirecționale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EB1B73-AA4B-4B99-98D1-C1507D7B9EA3}"/>
              </a:ext>
            </a:extLst>
          </p:cNvPr>
          <p:cNvSpPr txBox="1"/>
          <p:nvPr/>
        </p:nvSpPr>
        <p:spPr>
          <a:xfrm>
            <a:off x="1583024" y="1468886"/>
            <a:ext cx="42082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Muchiile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o-RO" sz="2400" dirty="0">
                <a:solidFill>
                  <a:schemeClr val="tx2"/>
                </a:solidFill>
              </a:rPr>
              <a:t>au direcție</a:t>
            </a:r>
          </a:p>
          <a:p>
            <a:endParaRPr lang="ro-RO" sz="2400" dirty="0">
              <a:solidFill>
                <a:schemeClr val="tx2"/>
              </a:solidFill>
            </a:endParaRPr>
          </a:p>
          <a:p>
            <a:endParaRPr lang="ro-RO" sz="2400" dirty="0">
              <a:solidFill>
                <a:schemeClr val="tx2"/>
              </a:solidFill>
            </a:endParaRPr>
          </a:p>
          <a:p>
            <a:endParaRPr lang="ro-RO" sz="2400" dirty="0">
              <a:solidFill>
                <a:schemeClr val="tx2"/>
              </a:solidFill>
            </a:endParaRPr>
          </a:p>
          <a:p>
            <a:endParaRPr lang="ro-RO" sz="2400" dirty="0">
              <a:solidFill>
                <a:schemeClr val="tx2"/>
              </a:solidFill>
            </a:endParaRPr>
          </a:p>
          <a:p>
            <a:r>
              <a:rPr lang="ro-RO" sz="2400" dirty="0">
                <a:solidFill>
                  <a:schemeClr val="tx2"/>
                </a:solidFill>
              </a:rPr>
              <a:t>Nu se poate ajunge din 3 în 1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D3394C-2C95-433F-BE61-03439250D5BD}"/>
              </a:ext>
            </a:extLst>
          </p:cNvPr>
          <p:cNvSpPr txBox="1"/>
          <p:nvPr/>
        </p:nvSpPr>
        <p:spPr>
          <a:xfrm>
            <a:off x="6108199" y="2858273"/>
            <a:ext cx="453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Convenția permite memorarea doar uneia din cele 2 muchii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8E63E4D-68DD-440C-BE1B-964FEB25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08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9181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623638-40DB-40F6-BAC9-A179A634577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D731C20-D822-4981-8DD2-1C83A54E5FFD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518AC9-CCB7-40FC-9342-FA8B33ED5D41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529C3E7-12B3-4978-B3FC-11190D261B7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6E2FF2-4DEC-4837-A106-60D3943641FC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2DC9B8E-1A2F-47F8-A5C0-F5E697F21D6B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A018C5-ED93-4AB0-B633-63BCC98B2C1F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933D4C-A0D6-4F9D-BE9D-C5F39A1ACAEF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F2D05EB-308D-4560-92AF-3C83EA54B07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D7B255E-7037-4586-961A-C616F97C8EEB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0CA632-2213-4713-BB60-DD8453A9DE7E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E39379D-AFDD-4ED3-9D90-1054B0626795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01C0B38-B517-4445-A2B6-0CE17C0C9C6F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44069-C0C5-4E28-8801-4BC638D1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491651" y="517969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6FC374-8992-4E61-B309-E2DAA73411D3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DCF5AE-BAF1-4F58-A853-9D855551C401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A95A6B-2944-4DE6-BED9-06BEEB44347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B94EDF1-F0F9-489C-9CC0-D49FA44C372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BC207D-9F64-4D13-84CE-1858ECE7CB96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0810275-42A5-4D28-851C-593F0F4B6693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EDCE128-A5CF-45A0-BC16-655CBC1118BA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D41E12C-B121-4B56-A3A6-F35B05FBCDCE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63EDA-2CFE-4E5D-A3C1-DC8FC9835FF7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310EB3-91C7-4851-A97C-67AEA9E33662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CB1A6B-A181-41CF-B4C3-9659DD431A75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18C0985-F1D4-49AC-810B-C333BF321554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D631D3F-2A5E-4A8B-8E4F-A62C0F9573C5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D8E15A-311C-46BA-AB5B-927D9BFA2AEC}"/>
              </a:ext>
            </a:extLst>
          </p:cNvPr>
          <p:cNvSpPr/>
          <p:nvPr/>
        </p:nvSpPr>
        <p:spPr bwMode="auto">
          <a:xfrm>
            <a:off x="9887744" y="-402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3059-C887-4E7D-BA5F-CA46B875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25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448165" y="522681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90C46C-2E7C-4CC6-81D1-B557D14BB6F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F50986-DE4A-476D-844E-FE3E99B3C0F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B13107-B726-4088-88FB-5BA95FADD0EB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70F7AB7-96FF-4487-9643-E70617046BF8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528CA7B-9C2C-45A4-8E2E-7A8EB1F8482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6B6D355-2AA4-42CD-97CE-0D595AF19D69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17FBA1-27FF-4A60-835C-73736754F66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0464A10-AE6D-4B7D-B933-356868E34959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0A8E6C0-511A-4531-8DF5-266E0309E614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67A366-403C-40FA-B8CA-D248112E71A8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C16679-053E-4EBB-A7FC-979D0EAC77F5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752ADC-E01B-4FCB-B6F4-29E3DAC1D83F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825F0CC-BBFF-405E-8D15-E1C51336BAFB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EBD4D1C-6D31-422A-8595-EEF9AC5354F7}"/>
              </a:ext>
            </a:extLst>
          </p:cNvPr>
          <p:cNvSpPr/>
          <p:nvPr/>
        </p:nvSpPr>
        <p:spPr bwMode="auto">
          <a:xfrm>
            <a:off x="9887744" y="-402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1DB4B-7A59-4736-B174-C45E26E7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11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491651" y="517969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8F589C-CCEB-4481-8B4F-1A93DBB721FF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D2F755-0049-4CF4-A423-25C46F1A0BC5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B356BE-D612-4B16-BC12-3C97856BAC5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7C08196-F2FF-401C-B39B-6948275DD6C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9F375F7-D8D6-4E68-90AF-81D7C63B85C4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AB0001-B70B-4248-B896-BD9E43631FB2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1109-7859-4CF5-AF13-8F887648E403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5E16DBD-2260-4AA1-ABD0-B74C97C12654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0F5AF12-CE0F-42A0-A044-F0E08419A601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A48862F-1FE7-407E-AC2D-42D7D3F87678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551FFD-0B9A-4B52-B8F8-6139E75A88BB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983FEA5-D2AD-470A-A032-61541FBA5329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70C6FE-21AE-4BF3-B0D8-EBD88F810D55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74F274-957F-49B9-BA30-CB5FBE91BEC5}"/>
              </a:ext>
            </a:extLst>
          </p:cNvPr>
          <p:cNvSpPr/>
          <p:nvPr/>
        </p:nvSpPr>
        <p:spPr bwMode="auto">
          <a:xfrm>
            <a:off x="9887744" y="-402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B0B3-D0E2-40A6-8F07-8CA24665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12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3206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3643BA-679B-4C97-85FC-5A5CC64ECE7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C56A69-FCCE-4D76-A832-C681B2D7CD1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A50179-A341-4360-8B4E-7D9C25420EF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91CD6E6-F479-4549-9E19-FCCD5FBCA20B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AF6AC1-CB5C-4CA0-999A-604387555E3F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EA1371-A1F9-4476-AB0E-113533D3E22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955B100-7077-4FD9-A9B1-C9090E6377F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CC4AFBC-F9E5-48D2-BDC2-38E94CF61082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DDF6EC7-F085-4DC1-8366-84DAE8337BFD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61E1DF-3EA5-4247-B9C2-5AFD2ACE98B8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6197521-E4B2-4736-8507-087F58D32901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294734C-DCC8-4131-929C-B7D013C53AF1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F4F9933-4174-4D1C-B98F-5E2E808DDDF2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C85D3-9488-445A-A103-9B754F4A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6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230466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C1E592-E3CD-41A8-A859-74CCD0ABE6B8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AE889C-DAF0-4BF3-93CB-818A7B62FCA1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F868DA9-2629-44D4-ADE0-0C1DC332B71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1E61084-21BD-42EB-A938-94B8705513A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ADE67D6-94B2-4373-86D5-3E3FBCF86D6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FAC413-AB3A-469A-80C2-AD41F1AF307D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969EAC-1182-4BBA-AC0E-A00EA36D59F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D48EF1C-E7A9-48A3-881E-32AFAD9D1907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717C21-DBCF-495E-998D-1A034A6D49B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1A4D6B-8BCE-431E-A8D0-4A35FD4BF544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609EF5B-3A60-41E9-ADBF-6161A3CB0B64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9BBCFDA-2B53-4481-B6B5-F7CE293227B9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9C855F1-C80D-44C4-9FB8-30544C9715E7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75691B3-D1B8-4285-8E8D-887B0ED51F37}"/>
              </a:ext>
            </a:extLst>
          </p:cNvPr>
          <p:cNvSpPr/>
          <p:nvPr/>
        </p:nvSpPr>
        <p:spPr bwMode="auto">
          <a:xfrm>
            <a:off x="9897937" y="-41289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BD28-3061-4792-9932-E6C0592E6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26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3206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24FBD7-A6DE-404E-943C-35F989FFEC4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E9E28C-B4B5-407B-819B-60AC2F648E77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8FF34E-FB23-4377-B994-1A78EA9B0EFE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F9BC9D3-27D1-4693-B4F3-E23D887EC0C1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CC9050-D159-425C-8D43-73481A668928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DACF2F4-572B-47FD-B6B5-CA5262A7770B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3A874BD-2636-4189-B3A0-91D24D01201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7045D6-53DF-4E21-9CDE-649B89F1966D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964C34-B569-42D5-AE39-56FA293BF71F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CF38114-C662-4AD3-9A9F-83C6062E4643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AB08AC-C361-4068-84B0-D9117FEE0ECE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BA8995-6F8E-48F3-B4EC-5C4C6CA1DF40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9109030-0373-4AE1-95BA-66537993E915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389E-E7AE-47D0-9F22-3A8E02B8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1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273611" y="382148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CB185F-DE6B-448B-BCD1-B7E60D96FDB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677F95-1BF0-42E8-BC48-4604F3A1A5E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F5D0FCC-FD83-4530-9ACE-98E75469F26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6EEF36D-69E5-4B4A-8218-30CFC7587CE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D2B04C-6F39-44A7-9BA8-7F7D675FAA7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700476-6B7F-411A-B1E6-D85D82E1414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DF9541-03D4-475D-9EF8-52713A7ABB2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C0B09C-110A-4736-AFE7-21F5D7C49E35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9D1E8D2-0650-4B0B-A4EE-4408B3DA9B91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BA1266F-3FAA-45E8-865D-D3F0CBE5DAE9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C7053A-9248-4805-9434-7A382D3E9C74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028972-8BC7-4A3D-82C1-7F24717889AC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BE5C-F3A2-4121-8610-52F9C891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84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041683" y="408937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3FC1A4-9F15-4005-B20A-78EBC90FB1A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B380F8-5EDE-4458-9F50-A106B930834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11E28D-A8DA-47CC-B10B-2B7B309CA73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5D8CA23-1439-4889-8230-F44CD681D4A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7CE59D-53CD-4A9D-98AC-CA0DA9B36D7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845845F-C779-41CB-A921-967A4F44849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D9C2C0-9DB7-4F05-83EF-7A35AF96BCF3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CF6844B-5469-4A77-BD32-28F312391C98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60BED2-E336-4848-80E7-CB4523011D8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2BB8669-CD78-4F64-9E1A-E3634B4EF5B5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64E2963-BA8A-45A5-AD2F-2716F2B1243D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17DA-D75F-4DDC-A201-F6138679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48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06833" y="549837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3FC1A4-9F15-4005-B20A-78EBC90FB1A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B380F8-5EDE-4458-9F50-A106B930834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11E28D-A8DA-47CC-B10B-2B7B309CA73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5D8CA23-1439-4889-8230-F44CD681D4A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7CE59D-53CD-4A9D-98AC-CA0DA9B36D7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845845F-C779-41CB-A921-967A4F44849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D9C2C0-9DB7-4F05-83EF-7A35AF96BCF3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CF6844B-5469-4A77-BD32-28F312391C98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60BED2-E336-4848-80E7-CB4523011D8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2BB8669-CD78-4F64-9E1A-E3634B4EF5B5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A6CB3-1027-48BB-9A52-5B7922F5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6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AA5D-F996-43A6-B5E9-6C6B4690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Graf parțial </a:t>
            </a:r>
            <a:r>
              <a:rPr lang="ro-RO" dirty="0" err="1">
                <a:solidFill>
                  <a:schemeClr val="tx1"/>
                </a:solidFill>
              </a:rPr>
              <a:t>vs</a:t>
            </a:r>
            <a:r>
              <a:rPr lang="ro-RO" dirty="0">
                <a:solidFill>
                  <a:schemeClr val="tx1"/>
                </a:solidFill>
              </a:rPr>
              <a:t> Subgraf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B6DA2C-B55D-449F-9376-3E69829F4CBB}"/>
              </a:ext>
            </a:extLst>
          </p:cNvPr>
          <p:cNvSpPr/>
          <p:nvPr/>
        </p:nvSpPr>
        <p:spPr bwMode="auto">
          <a:xfrm>
            <a:off x="5107097" y="44621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0BDE7A-8101-44F2-AF99-0B0375543F5C}"/>
              </a:ext>
            </a:extLst>
          </p:cNvPr>
          <p:cNvSpPr/>
          <p:nvPr/>
        </p:nvSpPr>
        <p:spPr bwMode="auto">
          <a:xfrm>
            <a:off x="4174441" y="57873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0CF48A-B53F-4196-8889-B48A2D6339C6}"/>
              </a:ext>
            </a:extLst>
          </p:cNvPr>
          <p:cNvSpPr/>
          <p:nvPr/>
        </p:nvSpPr>
        <p:spPr bwMode="auto">
          <a:xfrm>
            <a:off x="5600809" y="5540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6FB51D-9046-4E4C-8ED1-94638A68C823}"/>
              </a:ext>
            </a:extLst>
          </p:cNvPr>
          <p:cNvSpPr/>
          <p:nvPr/>
        </p:nvSpPr>
        <p:spPr bwMode="auto">
          <a:xfrm>
            <a:off x="4069609" y="4890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4CA355-825F-44E3-87EB-F3E0AC4A943C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4491019" y="470897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CF93D7-DC58-4F8D-AA3F-27B7BA7CF9D4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4563321" y="5137603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24CCDB-BFEE-4060-8A03-77AEF5D15BFD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5528507" y="488353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E3BBBA-59B2-462A-B5F8-04C177FE5AA5}"/>
              </a:ext>
            </a:extLst>
          </p:cNvPr>
          <p:cNvCxnSpPr/>
          <p:nvPr/>
        </p:nvCxnSpPr>
        <p:spPr bwMode="auto">
          <a:xfrm flipV="1">
            <a:off x="6237514" y="1301521"/>
            <a:ext cx="0" cy="496388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C2274D3-55B6-4252-BC63-0185ED652E56}"/>
              </a:ext>
            </a:extLst>
          </p:cNvPr>
          <p:cNvSpPr/>
          <p:nvPr/>
        </p:nvSpPr>
        <p:spPr bwMode="auto">
          <a:xfrm>
            <a:off x="7596516" y="43939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B82102-EDF7-4DB2-8B29-78725C2397E9}"/>
              </a:ext>
            </a:extLst>
          </p:cNvPr>
          <p:cNvSpPr/>
          <p:nvPr/>
        </p:nvSpPr>
        <p:spPr bwMode="auto">
          <a:xfrm>
            <a:off x="6663860" y="57191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C79AFB-B779-481F-A6AA-845B8094A476}"/>
              </a:ext>
            </a:extLst>
          </p:cNvPr>
          <p:cNvSpPr/>
          <p:nvPr/>
        </p:nvSpPr>
        <p:spPr bwMode="auto">
          <a:xfrm>
            <a:off x="8090228" y="54723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98E968-1623-41F5-959C-A3CF34C01249}"/>
              </a:ext>
            </a:extLst>
          </p:cNvPr>
          <p:cNvSpPr/>
          <p:nvPr/>
        </p:nvSpPr>
        <p:spPr bwMode="auto">
          <a:xfrm>
            <a:off x="6559028" y="482259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963935-2DCE-4296-AFC2-235FA1F35D8A}"/>
              </a:ext>
            </a:extLst>
          </p:cNvPr>
          <p:cNvCxnSpPr>
            <a:cxnSpLocks/>
            <a:stCxn id="25" idx="0"/>
            <a:endCxn id="27" idx="4"/>
          </p:cNvCxnSpPr>
          <p:nvPr/>
        </p:nvCxnSpPr>
        <p:spPr bwMode="auto">
          <a:xfrm flipH="1" flipV="1">
            <a:off x="6805884" y="5316309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08A5DC-F99A-407F-855E-44524E1A1FD6}"/>
              </a:ext>
            </a:extLst>
          </p:cNvPr>
          <p:cNvCxnSpPr>
            <a:cxnSpLocks/>
            <a:stCxn id="27" idx="7"/>
            <a:endCxn id="24" idx="2"/>
          </p:cNvCxnSpPr>
          <p:nvPr/>
        </p:nvCxnSpPr>
        <p:spPr bwMode="auto">
          <a:xfrm flipV="1">
            <a:off x="6980438" y="464082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A83B07-F9FD-4FA7-B665-B6ED43B89141}"/>
              </a:ext>
            </a:extLst>
          </p:cNvPr>
          <p:cNvCxnSpPr>
            <a:cxnSpLocks/>
            <a:stCxn id="27" idx="6"/>
            <a:endCxn id="26" idx="1"/>
          </p:cNvCxnSpPr>
          <p:nvPr/>
        </p:nvCxnSpPr>
        <p:spPr bwMode="auto">
          <a:xfrm>
            <a:off x="7052740" y="5069453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940E74-3AF3-4951-91E2-A80928FC3803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 flipV="1">
            <a:off x="7157572" y="5719195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94B709-FEC9-4593-9431-650BBAA7EE18}"/>
              </a:ext>
            </a:extLst>
          </p:cNvPr>
          <p:cNvCxnSpPr>
            <a:cxnSpLocks/>
            <a:stCxn id="26" idx="0"/>
            <a:endCxn id="24" idx="5"/>
          </p:cNvCxnSpPr>
          <p:nvPr/>
        </p:nvCxnSpPr>
        <p:spPr bwMode="auto">
          <a:xfrm flipH="1" flipV="1">
            <a:off x="8017926" y="481538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AA97178-1ABF-4B6B-B56C-C8E9CF8E252D}"/>
                  </a:ext>
                </a:extLst>
              </p:cNvPr>
              <p:cNvSpPr/>
              <p:nvPr/>
            </p:nvSpPr>
            <p:spPr>
              <a:xfrm>
                <a:off x="2129894" y="1536696"/>
                <a:ext cx="3604320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o-RO" dirty="0">
                    <a:solidFill>
                      <a:schemeClr val="tx2"/>
                    </a:solidFill>
                  </a:rPr>
                  <a:t> </a:t>
                </a:r>
                <a:r>
                  <a:rPr lang="ro-RO" sz="2400" dirty="0">
                    <a:solidFill>
                      <a:schemeClr val="tx2"/>
                    </a:solidFill>
                  </a:rPr>
                  <a:t>graf parțial pentru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 dirty="0">
                    <a:solidFill>
                      <a:schemeClr val="tx2"/>
                    </a:solidFill>
                  </a:rPr>
                  <a:t>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AA97178-1ABF-4B6B-B56C-C8E9CF8E2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894" y="1536696"/>
                <a:ext cx="3604320" cy="2246769"/>
              </a:xfrm>
              <a:prstGeom prst="rect">
                <a:avLst/>
              </a:prstGeom>
              <a:blipFill>
                <a:blip r:embed="rId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71633AD-1CAB-4EDF-98D6-C69960E40861}"/>
                  </a:ext>
                </a:extLst>
              </p:cNvPr>
              <p:cNvSpPr/>
              <p:nvPr/>
            </p:nvSpPr>
            <p:spPr>
              <a:xfrm>
                <a:off x="6415327" y="1537663"/>
                <a:ext cx="3387722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sz="280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sz="280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280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2800">
                  <a:solidFill>
                    <a:schemeClr val="tx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o-RO" sz="2800">
                    <a:solidFill>
                      <a:schemeClr val="tx2"/>
                    </a:solidFill>
                  </a:rPr>
                  <a:t> </a:t>
                </a:r>
                <a:r>
                  <a:rPr lang="ro-RO" sz="2400">
                    <a:solidFill>
                      <a:schemeClr val="tx2"/>
                    </a:solidFill>
                  </a:rPr>
                  <a:t>subgraf pentru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>
                    <a:solidFill>
                      <a:schemeClr val="tx2"/>
                    </a:solidFill>
                  </a:rPr>
                  <a:t> </a:t>
                </a:r>
                <a:endParaRPr lang="en-US" sz="280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71633AD-1CAB-4EDF-98D6-C69960E40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27" y="1537663"/>
                <a:ext cx="3387722" cy="2246769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14F0F1FC-AB33-40A2-A2ED-D4229D30DEB1}"/>
              </a:ext>
            </a:extLst>
          </p:cNvPr>
          <p:cNvSpPr/>
          <p:nvPr/>
        </p:nvSpPr>
        <p:spPr bwMode="auto">
          <a:xfrm>
            <a:off x="9938699" y="43469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BBA7B5-25CA-4A4A-8355-96C5E1C97967}"/>
              </a:ext>
            </a:extLst>
          </p:cNvPr>
          <p:cNvSpPr/>
          <p:nvPr/>
        </p:nvSpPr>
        <p:spPr bwMode="auto">
          <a:xfrm>
            <a:off x="9006043" y="56721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B1E36B-EAD4-4955-B665-C088A58139AF}"/>
              </a:ext>
            </a:extLst>
          </p:cNvPr>
          <p:cNvSpPr/>
          <p:nvPr/>
        </p:nvSpPr>
        <p:spPr bwMode="auto">
          <a:xfrm>
            <a:off x="8901211" y="4775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C8D1E6-4963-476C-B385-2D2C295DB203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 bwMode="auto">
          <a:xfrm flipH="1" flipV="1">
            <a:off x="9148067" y="5269251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8506AC-1AF1-4EF5-A6B4-0F2CA11C0D20}"/>
              </a:ext>
            </a:extLst>
          </p:cNvPr>
          <p:cNvCxnSpPr>
            <a:cxnSpLocks/>
            <a:stCxn id="39" idx="7"/>
            <a:endCxn id="36" idx="2"/>
          </p:cNvCxnSpPr>
          <p:nvPr/>
        </p:nvCxnSpPr>
        <p:spPr bwMode="auto">
          <a:xfrm flipV="1">
            <a:off x="9322621" y="4593771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655FBE8-D7E4-42B2-89C2-F803615F84D1}"/>
              </a:ext>
            </a:extLst>
          </p:cNvPr>
          <p:cNvSpPr/>
          <p:nvPr/>
        </p:nvSpPr>
        <p:spPr bwMode="auto">
          <a:xfrm>
            <a:off x="2637903" y="44621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7A596F-2E18-436D-96DB-FEBCB54174A8}"/>
              </a:ext>
            </a:extLst>
          </p:cNvPr>
          <p:cNvSpPr/>
          <p:nvPr/>
        </p:nvSpPr>
        <p:spPr bwMode="auto">
          <a:xfrm>
            <a:off x="1705247" y="57873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05BD214-94C9-489E-BA16-ED2ED822BB58}"/>
              </a:ext>
            </a:extLst>
          </p:cNvPr>
          <p:cNvSpPr/>
          <p:nvPr/>
        </p:nvSpPr>
        <p:spPr bwMode="auto">
          <a:xfrm>
            <a:off x="3131615" y="5540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4E915A-18A9-4CFA-BE72-41D0419E5D6D}"/>
              </a:ext>
            </a:extLst>
          </p:cNvPr>
          <p:cNvSpPr/>
          <p:nvPr/>
        </p:nvSpPr>
        <p:spPr bwMode="auto">
          <a:xfrm>
            <a:off x="1600415" y="4890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1A3C5C-E877-4BC8-ADE8-DD6ADA038885}"/>
              </a:ext>
            </a:extLst>
          </p:cNvPr>
          <p:cNvCxnSpPr>
            <a:cxnSpLocks/>
            <a:stCxn id="46" idx="0"/>
            <a:endCxn id="48" idx="4"/>
          </p:cNvCxnSpPr>
          <p:nvPr/>
        </p:nvCxnSpPr>
        <p:spPr bwMode="auto">
          <a:xfrm flipH="1" flipV="1">
            <a:off x="1847271" y="5384459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D458624-7AAF-49FC-B623-36331C3A18DF}"/>
              </a:ext>
            </a:extLst>
          </p:cNvPr>
          <p:cNvCxnSpPr>
            <a:cxnSpLocks/>
            <a:stCxn id="48" idx="7"/>
            <a:endCxn id="45" idx="2"/>
          </p:cNvCxnSpPr>
          <p:nvPr/>
        </p:nvCxnSpPr>
        <p:spPr bwMode="auto">
          <a:xfrm flipV="1">
            <a:off x="2021825" y="470897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98F77A6-C6B8-49BA-BA38-22A20B856F04}"/>
              </a:ext>
            </a:extLst>
          </p:cNvPr>
          <p:cNvCxnSpPr>
            <a:cxnSpLocks/>
            <a:stCxn id="48" idx="6"/>
            <a:endCxn id="47" idx="1"/>
          </p:cNvCxnSpPr>
          <p:nvPr/>
        </p:nvCxnSpPr>
        <p:spPr bwMode="auto">
          <a:xfrm>
            <a:off x="2094127" y="5137603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3D9C7F-C768-4A7D-9A91-1FA0ABF04F03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 bwMode="auto">
          <a:xfrm flipV="1">
            <a:off x="2198959" y="5787345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F93599-7209-48A2-83A7-B12D02FE35C3}"/>
              </a:ext>
            </a:extLst>
          </p:cNvPr>
          <p:cNvCxnSpPr>
            <a:cxnSpLocks/>
            <a:stCxn id="47" idx="0"/>
            <a:endCxn id="45" idx="5"/>
          </p:cNvCxnSpPr>
          <p:nvPr/>
        </p:nvCxnSpPr>
        <p:spPr bwMode="auto">
          <a:xfrm flipH="1" flipV="1">
            <a:off x="3059313" y="488353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256D46-EFF1-494A-99C3-3F052CCBC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8752115" y="4129200"/>
            <a:ext cx="0" cy="227511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AAF29D7-5220-423F-91E7-E1672FBE94DE}"/>
              </a:ext>
            </a:extLst>
          </p:cNvPr>
          <p:cNvCxnSpPr>
            <a:cxnSpLocks/>
          </p:cNvCxnSpPr>
          <p:nvPr/>
        </p:nvCxnSpPr>
        <p:spPr bwMode="auto">
          <a:xfrm flipV="1">
            <a:off x="3875315" y="4178752"/>
            <a:ext cx="0" cy="227511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75DE63-C2C7-4120-A1FD-FD19456B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5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297627" y="478605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4EE833-870E-4782-A6D2-D220D2D92B2C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3350C8-C805-4A7F-8933-B94DE03211B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FCAB94-D0F9-49E1-BB96-74201DB6EEF4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336D109-1C2C-495A-9C3C-B45A36903BB4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B4B01A-6A9D-4638-BCE3-3FF38E5995D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9DBA136-AAE8-46C0-81D3-6644646916B1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2B30E2A-2007-4F99-BA7E-89D0A78C61E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12E7E99-7C1D-4EE8-A39E-E2DB536F7562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C7CC8EB-E837-456B-B24C-33A9DA748B95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ECAB0-C758-4A48-9D45-AFFC5BB5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63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9235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E49A15-2554-4256-8CB4-6F132357E85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25A6C7-E9B4-4504-96A1-1F0FCE85158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CE3CC6-536B-4229-8CB6-D9F766557AF4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7C887BAB-7C79-4AE4-BB89-BBD5CC4E2EE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34CDC4D-0CAE-40FB-812C-1C7A4A7A49BD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572FE72-853F-4D66-9A40-F2E862FC754B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6C3907-0998-40F3-9A9F-DF62EFD11E51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4518F91-9075-4972-8BB7-4FC0D537C5C8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A2295-C7F8-4809-A0F8-60287EEF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91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2353587" y="438904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E03CBF-C849-4674-B4F5-9580F931954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BB9A4B-E6A3-467A-B63B-2010682697D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4A414F-98A6-4068-9D6E-1E6A00C1629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6415426-B83A-4A57-B643-4DCBDC5F771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20A7C28-046F-4690-81F8-3AF08E20C19F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9A021A8-2A27-412D-B398-9130BA8077DF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2A6098E-769D-43C5-8804-CA8711EB65C7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9847857-0F9A-4B3D-8924-F2E132EBB9BF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392F8A-3DEE-4A31-9FE5-840ACC9AA377}"/>
              </a:ext>
            </a:extLst>
          </p:cNvPr>
          <p:cNvSpPr/>
          <p:nvPr/>
        </p:nvSpPr>
        <p:spPr bwMode="auto">
          <a:xfrm>
            <a:off x="9897937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1392C-FC2B-40EF-8D5F-87D5712B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79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633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3FC3BE-7EB2-431F-B934-D5F8D3329C7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B1E83B-D8F1-41F3-8664-5290175D0204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6DE4AA-A13A-4643-BC0F-522E10098AB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E674064-7163-45BB-9D16-81DBC160421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946DD2-2C3B-4312-BF21-34C527C4230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15628E-CE9E-4ED8-9B00-27B2EDC423B1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F5F9B2-56B1-4A48-A84D-7BD58160AD6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1A529F5-D19C-489E-B29D-6D09AF735F5A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0A9B-E4D1-4146-8D43-741CCA9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95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198863" y="328774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196C00-266F-418D-B61E-6BFF487255E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2FBE932-7423-44A7-AA6C-5186DA286015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2498E-D708-4647-BAB1-5F9872DDE5A5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00D818D-E767-4D36-8577-8C74B1223ECE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B5EEEEE-52D3-48AC-8661-C562400974D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F5CFF0C-79D4-4671-8973-2DD4D164788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52A70E-EFBF-4C33-ABF1-D978F68A3B2E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A1E4-3AF3-41AC-85B7-457FD28B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51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9126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27B575-A87F-478D-8D3A-BB165EDCB0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9FF656-D3BB-4F2A-8F45-A34A9AC4CEBF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ADAF2B-2BBA-48D2-A08F-CE71300081E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F25E461-FAC9-4759-BF38-3BA31A1194B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5015BD-F293-4C78-9BF7-156EAE25CA06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073E1C-AC47-4494-9E3C-05228CCE7B82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883AF-5DF1-4802-B82E-22DF16AA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0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520467" y="263591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65785A-BF78-45EA-B1A4-B73790FC2A3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C106F36-5E93-429B-8993-0723B8DBA3A4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491E0-EC6B-4014-AEA4-E1EE6FECDA6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93549DA-78B5-4630-99A0-AE262017E3E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726007C-78A2-45F3-BE9D-5F123E854B51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2578-0CD0-43C8-8548-94B77FC1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34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A969E7-6A85-4368-9BAE-CE67E028D8F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D749F0B-D104-418E-A5CE-B308E4F3863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A4AEDB-640A-49AF-93E2-7697DF77646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81C0539-577E-4645-9699-6DE5C5EF6ABA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7CFD9-C607-497B-A827-51E16862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8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adâncime – </a:t>
            </a:r>
            <a:r>
              <a:rPr lang="ro-RO" dirty="0" err="1">
                <a:solidFill>
                  <a:schemeClr val="tx1"/>
                </a:solidFill>
              </a:rPr>
              <a:t>depth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058BD7-97DE-451F-9273-4C4850E5A4F0}"/>
              </a:ext>
            </a:extLst>
          </p:cNvPr>
          <p:cNvSpPr/>
          <p:nvPr/>
        </p:nvSpPr>
        <p:spPr>
          <a:xfrm>
            <a:off x="1673906" y="1642735"/>
            <a:ext cx="93859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DFS_sequential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(vertex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visited[currentNode.name] = 1;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currentNode.numNeighbors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[i]-&gt;name])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push(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*(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C39DB-5D83-4909-810B-1BCFD5C9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47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EE1A-841F-4662-8192-F52EB5DD8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1945 by Konrad </a:t>
            </a:r>
            <a:r>
              <a:rPr lang="en-US" dirty="0" err="1"/>
              <a:t>Zuse</a:t>
            </a:r>
            <a:r>
              <a:rPr lang="en-US" dirty="0"/>
              <a:t>, in his (rejected) Ph.D. thesis on the </a:t>
            </a:r>
            <a:r>
              <a:rPr lang="en-US" dirty="0" err="1"/>
              <a:t>Plankalkül</a:t>
            </a:r>
            <a:r>
              <a:rPr lang="en-US" dirty="0"/>
              <a:t> programming language, but this was not published until 1972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A40AD-0DF2-4F77-A1F9-FD62135CB206}"/>
              </a:ext>
            </a:extLst>
          </p:cNvPr>
          <p:cNvSpPr/>
          <p:nvPr/>
        </p:nvSpPr>
        <p:spPr>
          <a:xfrm>
            <a:off x="1488924" y="2326965"/>
            <a:ext cx="86976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BFS(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visited[currentNode.name] =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currentNode.numNeighbors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[i]-&gt;name])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push(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*(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visited[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[i]-&gt;name] = 2;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31173-2BC5-40CF-B8AB-BDEBBFB5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F32D-1218-41B2-B19D-C4564AEA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Grafuri ponderate – </a:t>
            </a:r>
            <a:r>
              <a:rPr lang="en-US" dirty="0">
                <a:solidFill>
                  <a:schemeClr val="tx1"/>
                </a:solidFill>
              </a:rPr>
              <a:t>Weighted Graphs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3EED1D-88EB-4C85-9525-71FE862C220D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47CB72-F6AC-41E4-88EF-D22C44C66B8F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C79BEA-45CC-4BB5-A4F2-7E07A0AD448F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1CC502-7159-4BF0-A05E-E7DF4FDB3701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BA676A-2A70-47C2-930E-C6C721AABA8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106D94-D10A-444E-B3AC-E81F8AF50C2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5CE563-4228-4F82-BF24-2E2190FBE66D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C686AC-2199-4C49-845C-60C2D4ECFD4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04740D-15B2-47D4-9009-3823446918C7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/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3600">
                    <a:solidFill>
                      <a:schemeClr val="tx2"/>
                    </a:solidFill>
                  </a:rPr>
                  <a:t>Pentru un graf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3600">
                    <a:solidFill>
                      <a:schemeClr val="tx2"/>
                    </a:solidFill>
                  </a:rPr>
                  <a:t> se adaugă funcția </a:t>
                </a:r>
                <a14:m>
                  <m:oMath xmlns:m="http://schemas.openxmlformats.org/officeDocument/2006/math">
                    <m:r>
                      <a:rPr lang="ro-RO" sz="3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o-RO" sz="3600">
                    <a:solidFill>
                      <a:schemeClr val="tx2"/>
                    </a:solidFill>
                  </a:rPr>
                  <a:t> ce asociază un cost fiecărei muchii.</a:t>
                </a:r>
              </a:p>
              <a:p>
                <a:endParaRPr lang="ro-RO" sz="3600">
                  <a:solidFill>
                    <a:schemeClr val="tx2"/>
                  </a:solidFill>
                </a:endParaRPr>
              </a:p>
              <a:p>
                <a:endParaRPr lang="ro-RO" sz="360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  <a:blipFill>
                <a:blip r:embed="rId2"/>
                <a:stretch>
                  <a:fillRect l="-2278" t="-3412" r="-167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ABF1412-05BA-4112-BEB3-3F00A7F6684F}"/>
              </a:ext>
            </a:extLst>
          </p:cNvPr>
          <p:cNvSpPr/>
          <p:nvPr/>
        </p:nvSpPr>
        <p:spPr>
          <a:xfrm>
            <a:off x="9572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8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E1EA9-0830-4522-9FC9-7726A610A799}"/>
              </a:ext>
            </a:extLst>
          </p:cNvPr>
          <p:cNvSpPr/>
          <p:nvPr/>
        </p:nvSpPr>
        <p:spPr>
          <a:xfrm>
            <a:off x="8911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12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85755-6EFE-48AD-BAD7-B9435202CCCE}"/>
              </a:ext>
            </a:extLst>
          </p:cNvPr>
          <p:cNvSpPr/>
          <p:nvPr/>
        </p:nvSpPr>
        <p:spPr>
          <a:xfrm>
            <a:off x="8420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E4B-72DE-4827-A6B1-C602A1871CF4}"/>
              </a:ext>
            </a:extLst>
          </p:cNvPr>
          <p:cNvSpPr/>
          <p:nvPr/>
        </p:nvSpPr>
        <p:spPr>
          <a:xfrm>
            <a:off x="8887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8349A-25E6-4254-80D9-F40A38BDA3E9}"/>
              </a:ext>
            </a:extLst>
          </p:cNvPr>
          <p:cNvSpPr/>
          <p:nvPr/>
        </p:nvSpPr>
        <p:spPr>
          <a:xfrm>
            <a:off x="7896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/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o-RO" sz="280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ro-RO" sz="280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o-RO" sz="280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955F10D-A08A-480F-BDE9-A66B0247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253E5-8CE3-4C79-ADE0-95E52BD5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78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90EE-4B1A-45E9-9287-BD999C11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28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4408F18-81C2-47FC-97EA-9D7707D3B68D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DF8D7-F77A-4394-9D84-CE18278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43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520467" y="263666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4408F18-81C2-47FC-97EA-9D7707D3B68D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6249A-5501-4109-AED8-F0166723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28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5969381" y="19921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8C61B-1D5D-45D6-8FAB-FF920ABB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05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88879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ED3A-EDFA-4D8A-B9CB-50B5FB1B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7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5267677" y="331611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4F3A6-DB97-4322-B3D2-558DD9F7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1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9380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F42732D-4D8B-4154-8E85-880970DCF3D0}"/>
              </a:ext>
            </a:extLst>
          </p:cNvPr>
          <p:cNvSpPr/>
          <p:nvPr/>
        </p:nvSpPr>
        <p:spPr bwMode="auto">
          <a:xfrm>
            <a:off x="9877552" y="37454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9236C79-EDA7-4C3F-8D2D-93464BC1EF15}"/>
              </a:ext>
            </a:extLst>
          </p:cNvPr>
          <p:cNvSpPr/>
          <p:nvPr/>
        </p:nvSpPr>
        <p:spPr bwMode="auto">
          <a:xfrm>
            <a:off x="9859963" y="31595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7151-670A-4056-B146-9E068EBB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3047092" y="226309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F42732D-4D8B-4154-8E85-880970DCF3D0}"/>
              </a:ext>
            </a:extLst>
          </p:cNvPr>
          <p:cNvSpPr/>
          <p:nvPr/>
        </p:nvSpPr>
        <p:spPr bwMode="auto">
          <a:xfrm>
            <a:off x="9877552" y="37454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AB6D2-03EF-485A-BAF2-0BFEDCFA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2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2332037" y="319505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E28E5-4888-433C-8CB0-D3B15F2B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9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Drumuri</a:t>
            </a:r>
            <a:r>
              <a:rPr lang="en-US" dirty="0">
                <a:solidFill>
                  <a:schemeClr val="tx1"/>
                </a:solidFill>
              </a:rPr>
              <a:t> -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Paths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B89375-341A-4FF0-818F-16658A6F4C52}"/>
              </a:ext>
            </a:extLst>
          </p:cNvPr>
          <p:cNvSpPr/>
          <p:nvPr/>
        </p:nvSpPr>
        <p:spPr bwMode="auto">
          <a:xfrm>
            <a:off x="7746774" y="40816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0A9F00-9C33-46C9-A0C2-4260621E93CA}"/>
              </a:ext>
            </a:extLst>
          </p:cNvPr>
          <p:cNvSpPr/>
          <p:nvPr/>
        </p:nvSpPr>
        <p:spPr bwMode="auto">
          <a:xfrm>
            <a:off x="6814118" y="540691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0D50C6-0993-4C72-82B5-3268D9AB4E9C}"/>
              </a:ext>
            </a:extLst>
          </p:cNvPr>
          <p:cNvSpPr/>
          <p:nvPr/>
        </p:nvSpPr>
        <p:spPr bwMode="auto">
          <a:xfrm>
            <a:off x="8240486" y="51600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2E5C5B-3C8F-4409-8C11-4797DF936948}"/>
              </a:ext>
            </a:extLst>
          </p:cNvPr>
          <p:cNvSpPr/>
          <p:nvPr/>
        </p:nvSpPr>
        <p:spPr bwMode="auto">
          <a:xfrm>
            <a:off x="6709286" y="45103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3615BF-C1A6-447B-8B5D-AC0F79DE621B}"/>
              </a:ext>
            </a:extLst>
          </p:cNvPr>
          <p:cNvSpPr/>
          <p:nvPr/>
        </p:nvSpPr>
        <p:spPr bwMode="auto">
          <a:xfrm>
            <a:off x="5952049" y="58192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A7F44A-3730-4BEC-9DF2-AA0218F590E3}"/>
              </a:ext>
            </a:extLst>
          </p:cNvPr>
          <p:cNvSpPr/>
          <p:nvPr/>
        </p:nvSpPr>
        <p:spPr bwMode="auto">
          <a:xfrm>
            <a:off x="5387750" y="49132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B6612A-8011-4AF8-B937-18A8507558E3}"/>
              </a:ext>
            </a:extLst>
          </p:cNvPr>
          <p:cNvSpPr/>
          <p:nvPr/>
        </p:nvSpPr>
        <p:spPr bwMode="auto">
          <a:xfrm>
            <a:off x="4609931" y="5572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A869F-0C00-46FD-B9F8-B8F55263C394}"/>
              </a:ext>
            </a:extLst>
          </p:cNvPr>
          <p:cNvSpPr/>
          <p:nvPr/>
        </p:nvSpPr>
        <p:spPr bwMode="auto">
          <a:xfrm>
            <a:off x="3778023" y="48139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480864-4FAD-4779-A8CE-FC689D426C77}"/>
              </a:ext>
            </a:extLst>
          </p:cNvPr>
          <p:cNvSpPr/>
          <p:nvPr/>
        </p:nvSpPr>
        <p:spPr bwMode="auto">
          <a:xfrm>
            <a:off x="3052056" y="57339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B6BF34-AE80-49B8-83AC-A100C86A366A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3473467" y="523533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0BF634-CE39-432F-BA4A-30FECE5A8301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3545769" y="5819266"/>
            <a:ext cx="1064163" cy="1615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5BDEAA-04E0-4085-BACA-F7A231268F1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 bwMode="auto">
          <a:xfrm>
            <a:off x="5103643" y="5819265"/>
            <a:ext cx="848406" cy="2468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0CD90A-C31A-4CEB-8A40-AFF9E872E6C0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4199433" y="523533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7D9A09-7678-405F-823C-BAA3B6F25235}"/>
              </a:ext>
            </a:extLst>
          </p:cNvPr>
          <p:cNvCxnSpPr>
            <a:cxnSpLocks/>
            <a:stCxn id="9" idx="6"/>
            <a:endCxn id="6" idx="3"/>
          </p:cNvCxnSpPr>
          <p:nvPr/>
        </p:nvCxnSpPr>
        <p:spPr bwMode="auto">
          <a:xfrm flipV="1">
            <a:off x="6445762" y="5828323"/>
            <a:ext cx="440659" cy="23779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DAA57E-6DEC-4EF6-A6F1-1A2611C34B79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6956142" y="5004026"/>
            <a:ext cx="104832" cy="40288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0ADB4C-0963-4977-A0B2-1BEE6355AC5B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7130696" y="4328546"/>
            <a:ext cx="616078" cy="25407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D0A5F-FB03-411F-A2B2-323F402B4A2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7202998" y="4757170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968252-B2E1-414F-97B6-1079597575E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7307830" y="5406912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17AB11-D209-4D08-9E30-C222D354AA85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8168184" y="4503100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 dirty="0">
                    <a:solidFill>
                      <a:schemeClr val="tx2"/>
                    </a:solidFill>
                  </a:rPr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 dirty="0">
                    <a:solidFill>
                      <a:schemeClr val="tx2"/>
                    </a:solidFill>
                  </a:rPr>
                  <a:t> un drum este un set de noduri </a:t>
                </a:r>
                <a14:m>
                  <m:oMath xmlns:m="http://schemas.openxmlformats.org/officeDocument/2006/math"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ro-RO" sz="2800" dirty="0">
                    <a:solidFill>
                      <a:schemeClr val="tx2"/>
                    </a:solidFill>
                  </a:rPr>
                  <a:t>Lungimea unui drum este</a:t>
                </a:r>
                <a:r>
                  <a:rPr lang="en-US" sz="2800" dirty="0">
                    <a:solidFill>
                      <a:schemeClr val="tx2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endParaRPr lang="ro-RO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A43C043D-B120-41B6-853B-B35CDFBC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522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3745471" y="437200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2237B-A588-4124-8910-C16C9510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1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5297627" y="482509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605090B-2C81-470F-BFBA-DB886F6DED2B}"/>
              </a:ext>
            </a:extLst>
          </p:cNvPr>
          <p:cNvSpPr/>
          <p:nvPr/>
        </p:nvSpPr>
        <p:spPr bwMode="auto">
          <a:xfrm>
            <a:off x="9877552" y="37425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1E160-8356-4B48-B142-7B6BB7F8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1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2387932" y="433138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5FF95-4C13-4452-BAEF-7CF5C465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96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4174019" y="583361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6A4BC-E7AF-4B55-ABD5-A4AC9665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81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6111633" y="551901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808B8-F860-41AD-8F59-56098FC1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99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6041683" y="407892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9F801-5873-429B-885D-FF2D6B04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9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448165" y="522681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EF1EB-BB15-421F-8E1A-76BF3393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15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309762" y="381728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E60C-95C0-4663-BDD9-89A2AD70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05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9386619" y="517969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AC8A-C61E-46A9-A511-A467291A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06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7274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CA292-1565-40EB-AF74-2DF4EA92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3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Drumuri</a:t>
            </a:r>
            <a:r>
              <a:rPr lang="en-US" dirty="0">
                <a:solidFill>
                  <a:schemeClr val="tx1"/>
                </a:solidFill>
              </a:rPr>
              <a:t> -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>
                    <a:solidFill>
                      <a:schemeClr val="tx2"/>
                    </a:solidFill>
                  </a:rPr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>
                    <a:solidFill>
                      <a:schemeClr val="tx2"/>
                    </a:solidFill>
                  </a:rPr>
                  <a:t> un drum este un set de noduri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>
                    <a:solidFill>
                      <a:schemeClr val="tx2"/>
                    </a:solidFill>
                  </a:rPr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>
                  <a:solidFill>
                    <a:schemeClr val="tx2"/>
                  </a:solidFill>
                </a:endParaRPr>
              </a:p>
              <a:p>
                <a:endParaRPr lang="en-US" sz="2800">
                  <a:solidFill>
                    <a:schemeClr val="tx2"/>
                  </a:solidFill>
                </a:endParaRPr>
              </a:p>
              <a:p>
                <a:r>
                  <a:rPr lang="en-US" sz="2800" err="1">
                    <a:solidFill>
                      <a:schemeClr val="tx2"/>
                    </a:solidFill>
                  </a:rPr>
                  <a:t>Lungimea</a:t>
                </a:r>
                <a:r>
                  <a:rPr lang="en-US" sz="2800">
                    <a:solidFill>
                      <a:schemeClr val="tx2"/>
                    </a:solidFill>
                  </a:rPr>
                  <a:t> </a:t>
                </a:r>
                <a:r>
                  <a:rPr lang="en-US" sz="2800" err="1">
                    <a:solidFill>
                      <a:schemeClr val="tx2"/>
                    </a:solidFill>
                  </a:rPr>
                  <a:t>unui</a:t>
                </a:r>
                <a:r>
                  <a:rPr lang="en-US" sz="2800">
                    <a:solidFill>
                      <a:schemeClr val="tx2"/>
                    </a:solidFill>
                  </a:rPr>
                  <a:t> drum </a:t>
                </a:r>
                <a:r>
                  <a:rPr lang="en-US" sz="2800" err="1">
                    <a:solidFill>
                      <a:schemeClr val="tx2"/>
                    </a:solidFill>
                  </a:rPr>
                  <a:t>este</a:t>
                </a:r>
                <a:r>
                  <a:rPr lang="en-US" sz="2800">
                    <a:solidFill>
                      <a:schemeClr val="tx2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>
                  <a:solidFill>
                    <a:schemeClr val="tx2"/>
                  </a:solidFill>
                </a:endParaRPr>
              </a:p>
              <a:p>
                <a:endParaRPr lang="ro-RO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0388E76-0C8E-4AC6-AA42-13F76F4793B1}"/>
              </a:ext>
            </a:extLst>
          </p:cNvPr>
          <p:cNvSpPr txBox="1"/>
          <p:nvPr/>
        </p:nvSpPr>
        <p:spPr>
          <a:xfrm>
            <a:off x="2215243" y="4934406"/>
            <a:ext cx="7761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>
                <a:solidFill>
                  <a:schemeClr val="tx2"/>
                </a:solidFill>
              </a:rPr>
              <a:t>Dac</a:t>
            </a:r>
            <a:r>
              <a:rPr lang="ro-RO" sz="3600">
                <a:solidFill>
                  <a:schemeClr val="tx2"/>
                </a:solidFill>
              </a:rPr>
              <a:t>ă un nod se repetă se numește </a:t>
            </a:r>
            <a:r>
              <a:rPr lang="ro-RO" sz="3600" b="1" err="1">
                <a:solidFill>
                  <a:schemeClr val="tx2"/>
                </a:solidFill>
              </a:rPr>
              <a:t>walk</a:t>
            </a:r>
            <a:r>
              <a:rPr lang="ro-RO" sz="3600">
                <a:solidFill>
                  <a:schemeClr val="tx2"/>
                </a:solidFill>
              </a:rPr>
              <a:t> în loc de </a:t>
            </a:r>
            <a:r>
              <a:rPr lang="ro-RO" sz="3600" b="1" err="1">
                <a:solidFill>
                  <a:schemeClr val="tx2"/>
                </a:solidFill>
              </a:rPr>
              <a:t>path</a:t>
            </a:r>
            <a:endParaRPr lang="en-US" sz="3600" b="1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16D99-A0F1-4D09-B07D-5097FF39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55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Parcurgere lățime – </a:t>
            </a:r>
            <a:r>
              <a:rPr lang="ro-RO" dirty="0" err="1">
                <a:solidFill>
                  <a:schemeClr val="tx1"/>
                </a:solidFill>
              </a:rPr>
              <a:t>breadth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first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9070241" y="226914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E1B6F-5E21-48EC-B718-4F3C5C82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92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781C-E6CE-4DDD-B01E-02031AD8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ro-RO" dirty="0">
                <a:solidFill>
                  <a:schemeClr val="tx1"/>
                </a:solidFill>
              </a:rPr>
              <a:t> parcurgeri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E19C9-43D7-4A3D-9CFA-355CE2E8042D}"/>
              </a:ext>
            </a:extLst>
          </p:cNvPr>
          <p:cNvSpPr/>
          <p:nvPr/>
        </p:nvSpPr>
        <p:spPr>
          <a:xfrm>
            <a:off x="1747157" y="1642736"/>
            <a:ext cx="86976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BFS(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visited[currentNode.name] = 1;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currentNode.numNeighbors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[i]-&gt;name])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push(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*(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visited[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[i]-&gt;name] = 2;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EB373-728B-4032-AA2F-03F3D25D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28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781C-E6CE-4DDD-B01E-02031AD8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ro-RO" dirty="0">
                <a:solidFill>
                  <a:schemeClr val="tx1"/>
                </a:solidFill>
              </a:rPr>
              <a:t> parcurgeri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3D369-C929-4766-BA58-D64FE2B5E0E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6000" b="1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sz="60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6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3D369-C929-4766-BA58-D64FE2B5E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AF0A1-027A-49FF-8C16-C9F1A6A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407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tx1"/>
                </a:solidFill>
              </a:rPr>
              <a:t>Reprezentarea grafurilor </a:t>
            </a:r>
            <a:r>
              <a:rPr lang="en-US" dirty="0">
                <a:solidFill>
                  <a:schemeClr val="tx1"/>
                </a:solidFill>
              </a:rPr>
              <a:t>– </a:t>
            </a:r>
            <a:r>
              <a:rPr lang="ro-RO" dirty="0">
                <a:solidFill>
                  <a:schemeClr val="tx1"/>
                </a:solidFill>
              </a:rPr>
              <a:t>Listă muchii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ro-RO" dirty="0">
                <a:solidFill>
                  <a:schemeClr val="tx1"/>
                </a:solidFill>
              </a:rPr>
              <a:t>adiacență)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ro-RO" dirty="0">
                    <a:latin typeface="Cambria Math" panose="02040503050406030204" pitchFamily="18" charset="0"/>
                  </a:rPr>
                  <a:t>Într-o structură de date (vectori, liste) sunt reținute toate muchiile.</a:t>
                </a: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={(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1,3),(1,4),(2,3),(2,4),(3,4)</m:t>
                    </m:r>
                    <m:r>
                      <m:rPr>
                        <m:nor/>
                      </m:rPr>
                      <a:rPr lang="en-US" dirty="0"/>
                      <m:t>}</m:t>
                    </m:r>
                  </m:oMath>
                </a14:m>
                <a:endParaRPr lang="ro-RO" dirty="0"/>
              </a:p>
              <a:p>
                <a:pPr>
                  <a:buClr>
                    <a:schemeClr val="tx1"/>
                  </a:buClr>
                </a:pPr>
                <a:r>
                  <a:rPr lang="ro-RO" dirty="0">
                    <a:latin typeface="Cambria Math" panose="02040503050406030204" pitchFamily="18" charset="0"/>
                  </a:rPr>
                  <a:t>Pentru un graf neorientat putem nota sau nu muchiile în ambele direcții.</a:t>
                </a:r>
              </a:p>
              <a:p>
                <a:pPr marL="0" indent="0">
                  <a:buNone/>
                </a:pPr>
                <a:endParaRPr lang="ro-RO" sz="3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5C95155-C24B-45C4-BEBE-C2AD4EC7507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E13D61-3D51-4004-87F4-2AAB7D290053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89C36F-33BA-4FD4-8A0D-1F3BF86DB095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72E668-7E01-4E13-AC6A-C256C11FD3A1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0412A7-6B67-458F-B865-E6334423811A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DE6FCC-0A83-43FD-B12A-1DCC15C83164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CB97E4-4B7F-4721-87B6-AA26C71261D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D4270F-C174-4DB6-B3FB-F0B7B9B20E57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C80089-24FB-446A-A078-4B5C06056C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B37CC3B-9322-47D6-BBEB-0FFDD32D8A70}"/>
              </a:ext>
            </a:extLst>
          </p:cNvPr>
          <p:cNvSpPr/>
          <p:nvPr/>
        </p:nvSpPr>
        <p:spPr>
          <a:xfrm>
            <a:off x="2267532" y="373743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nodeA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nodeB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weight;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edges[5];</a:t>
            </a:r>
            <a:endParaRPr lang="en-US" sz="240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03B915-FA31-48F7-9F81-0018EDC5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57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F914-231B-4D08-9056-35077CA089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B475-DF5E-4CE4-8A31-E9ED7558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941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Ordine parțială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0CF2-F352-4A0A-ABAE-A3193944E1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/>
              <a:t>Fie un set de elemente cu o </a:t>
            </a:r>
            <a:r>
              <a:rPr lang="ro-RO" b="1"/>
              <a:t>ordine parțială</a:t>
            </a:r>
            <a:r>
              <a:rPr lang="ro-RO"/>
              <a:t>.</a:t>
            </a:r>
          </a:p>
          <a:p>
            <a:pPr lvl="1"/>
            <a:r>
              <a:rPr lang="ro-RO"/>
              <a:t>Un element trebuie făcut înaintea altuia.</a:t>
            </a:r>
          </a:p>
          <a:p>
            <a:pPr lvl="1"/>
            <a:r>
              <a:rPr lang="ro-RO"/>
              <a:t>Ex: Un anumit articol de îmbrăcăminte trebuie pus înainte altuia.</a:t>
            </a:r>
          </a:p>
          <a:p>
            <a:r>
              <a:rPr lang="ro-RO"/>
              <a:t>Ordine parțială deoarece între 2 elemente din set poate să nu existe relație de ordine (Watch &amp; orice) (</a:t>
            </a:r>
            <a:r>
              <a:rPr lang="ro-RO" err="1"/>
              <a:t>Belt</a:t>
            </a:r>
            <a:r>
              <a:rPr lang="ro-RO"/>
              <a:t> &amp; </a:t>
            </a:r>
            <a:r>
              <a:rPr lang="ro-RO" err="1"/>
              <a:t>Shoes</a:t>
            </a:r>
            <a:r>
              <a:rPr lang="ro-RO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Socks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solidFill>
                  <a:schemeClr val="tx2"/>
                </a:solidFill>
                <a:latin typeface="Arial" charset="0"/>
              </a:rPr>
              <a:t>Watch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Shirt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0D6CF-DD43-4850-A086-D76D45C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33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Directed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Acyclic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0CF2-F352-4A0A-ABAE-A3193944E1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/>
              <a:t>Ordinea parțială poate fi reprezentată ca un </a:t>
            </a:r>
          </a:p>
          <a:p>
            <a:pPr marL="361950" lvl="1" indent="0">
              <a:buNone/>
            </a:pPr>
            <a:r>
              <a:rPr lang="ro-RO" sz="2800"/>
              <a:t>DAG – </a:t>
            </a:r>
            <a:r>
              <a:rPr lang="ro-RO" sz="2800" err="1"/>
              <a:t>Directed</a:t>
            </a:r>
            <a:r>
              <a:rPr lang="ro-RO" sz="2800"/>
              <a:t> </a:t>
            </a:r>
            <a:r>
              <a:rPr lang="ro-RO" sz="2800" err="1"/>
              <a:t>Acyclic</a:t>
            </a:r>
            <a:r>
              <a:rPr lang="ro-RO" sz="2800"/>
              <a:t> </a:t>
            </a:r>
            <a:r>
              <a:rPr lang="ro-RO" sz="2800" err="1"/>
              <a:t>Graph</a:t>
            </a:r>
            <a:r>
              <a:rPr lang="ro-RO"/>
              <a:t>.</a:t>
            </a:r>
          </a:p>
          <a:p>
            <a:pPr lvl="1"/>
            <a:r>
              <a:rPr lang="ro-RO"/>
              <a:t>Absolut necesar să nu avem ciclu în graf, altfel nu vom putea alege cu care element să începem.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Socks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solidFill>
                  <a:schemeClr val="tx2"/>
                </a:solidFill>
                <a:latin typeface="Arial" charset="0"/>
              </a:rPr>
              <a:t>Watch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Shirt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C2C3-F8D4-4D58-AFC7-E88E3A77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65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0CF2-F352-4A0A-ABAE-A3193944E1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/>
              <a:t>Procesul de conversie de la un DAG la o listă.</a:t>
            </a:r>
          </a:p>
          <a:p>
            <a:r>
              <a:rPr lang="ro-RO"/>
              <a:t>Se găsește astfel o ordine totală pentru cea parțială</a:t>
            </a:r>
          </a:p>
          <a:p>
            <a:pPr lvl="1"/>
            <a:r>
              <a:rPr lang="ro-RO"/>
              <a:t>Pot exista multiple soluții: Watch poate fi plasat oriunde în listă.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Socks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solidFill>
                  <a:schemeClr val="tx2"/>
                </a:solidFill>
                <a:latin typeface="Arial" charset="0"/>
              </a:rPr>
              <a:t>Watch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Shirt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7664D-8176-45BA-AFFD-4626C273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172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 – </a:t>
            </a:r>
            <a:r>
              <a:rPr lang="ro-RO" dirty="0" err="1">
                <a:solidFill>
                  <a:schemeClr val="tx1"/>
                </a:solidFill>
              </a:rPr>
              <a:t>Ka</a:t>
            </a:r>
            <a:r>
              <a:rPr lang="en-US" dirty="0" err="1">
                <a:solidFill>
                  <a:schemeClr val="tx1"/>
                </a:solidFill>
              </a:rPr>
              <a:t>hn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algorithm</a:t>
            </a:r>
            <a:r>
              <a:rPr lang="en-US" dirty="0">
                <a:solidFill>
                  <a:schemeClr val="tx1"/>
                </a:solidFill>
              </a:rPr>
              <a:t> (1962)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04F4B-06C9-4020-83E0-0DDAFB914FD1}"/>
              </a:ext>
            </a:extLst>
          </p:cNvPr>
          <p:cNvSpPr/>
          <p:nvPr/>
        </p:nvSpPr>
        <p:spPr>
          <a:xfrm>
            <a:off x="2166257" y="1488848"/>
            <a:ext cx="818741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push(queue, all nodes with no incoming edge);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(queue))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 = pop(queue);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node);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edges)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== node)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remove(edge);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push(queue, all nodes with no incoming 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(edges))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"graph has cycle"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2F624-251B-487F-BB1A-230E2F34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401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Socks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solidFill>
                  <a:schemeClr val="tx2"/>
                </a:solidFill>
                <a:latin typeface="Arial" charset="0"/>
              </a:rPr>
              <a:t>Watch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Shirt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BFAA4FA-2580-4085-91A7-C1C1B087EF56}"/>
              </a:ext>
            </a:extLst>
          </p:cNvPr>
          <p:cNvSpPr/>
          <p:nvPr/>
        </p:nvSpPr>
        <p:spPr bwMode="auto">
          <a:xfrm>
            <a:off x="1903298" y="1472409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Socks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4D5A38F-2C7A-4DC3-956F-C898DA5FDC2F}"/>
              </a:ext>
            </a:extLst>
          </p:cNvPr>
          <p:cNvSpPr/>
          <p:nvPr/>
        </p:nvSpPr>
        <p:spPr bwMode="auto">
          <a:xfrm>
            <a:off x="3450430" y="148012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solidFill>
                  <a:schemeClr val="tx2"/>
                </a:solidFill>
                <a:latin typeface="Arial" charset="0"/>
              </a:rPr>
              <a:t>Watch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B631C7-376E-40A3-ACF2-37C4C85405D8}"/>
              </a:ext>
            </a:extLst>
          </p:cNvPr>
          <p:cNvSpPr/>
          <p:nvPr/>
        </p:nvSpPr>
        <p:spPr bwMode="auto">
          <a:xfrm>
            <a:off x="4991553" y="14862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Shirt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6563403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A543-9163-4824-87C7-D8A7106D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0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5F61-7FAD-4B24-A34E-A47ECCB5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Graf conex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BB632D-E4D0-4C09-89E3-C0CE0C5B97D3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AFC70E-9942-4D72-99F9-35436351B8A1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01A500-0858-4964-B8DB-AB4A3E76DAE1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DEAD4F-23A3-4E9A-95C9-3D23C4EFED46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855AD4-344E-48C5-96FE-A676CF4B5A38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246FF5-B282-4EE8-ACB8-DBEBF83FA30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3D6248-E9B2-41F0-9177-4FAA9F9B1E1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67122-2AE1-46BA-8127-6DDE591E393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C156D-5948-4DEB-B1D4-D669D15F6C4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13C9CC2-5DD2-4E09-8D38-9236D1436F33}"/>
              </a:ext>
            </a:extLst>
          </p:cNvPr>
          <p:cNvSpPr/>
          <p:nvPr/>
        </p:nvSpPr>
        <p:spPr bwMode="auto">
          <a:xfrm>
            <a:off x="3486816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1117F3-2DE4-4721-9652-AC69A22E972F}"/>
              </a:ext>
            </a:extLst>
          </p:cNvPr>
          <p:cNvSpPr/>
          <p:nvPr/>
        </p:nvSpPr>
        <p:spPr bwMode="auto">
          <a:xfrm>
            <a:off x="2554160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852F70-D82C-4378-BCCE-CC849EF5FEE9}"/>
              </a:ext>
            </a:extLst>
          </p:cNvPr>
          <p:cNvSpPr/>
          <p:nvPr/>
        </p:nvSpPr>
        <p:spPr bwMode="auto">
          <a:xfrm>
            <a:off x="3980528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7A77E7-C370-41CC-847D-F1138886127E}"/>
              </a:ext>
            </a:extLst>
          </p:cNvPr>
          <p:cNvSpPr/>
          <p:nvPr/>
        </p:nvSpPr>
        <p:spPr bwMode="auto">
          <a:xfrm>
            <a:off x="2449328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B34E09-DC79-4938-9678-283A8E96E861}"/>
              </a:ext>
            </a:extLst>
          </p:cNvPr>
          <p:cNvCxnSpPr>
            <a:cxnSpLocks/>
            <a:stCxn id="17" idx="7"/>
            <a:endCxn id="14" idx="2"/>
          </p:cNvCxnSpPr>
          <p:nvPr/>
        </p:nvCxnSpPr>
        <p:spPr bwMode="auto">
          <a:xfrm flipV="1">
            <a:off x="2870738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4E8994-43BA-4AF4-9E5A-3D766157ED58}"/>
              </a:ext>
            </a:extLst>
          </p:cNvPr>
          <p:cNvCxnSpPr>
            <a:cxnSpLocks/>
            <a:stCxn id="17" idx="6"/>
            <a:endCxn id="16" idx="1"/>
          </p:cNvCxnSpPr>
          <p:nvPr/>
        </p:nvCxnSpPr>
        <p:spPr bwMode="auto">
          <a:xfrm>
            <a:off x="2943040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EDD90-4475-46BA-A706-B8C4AADC9F43}"/>
              </a:ext>
            </a:extLst>
          </p:cNvPr>
          <p:cNvCxnSpPr>
            <a:cxnSpLocks/>
            <a:stCxn id="16" idx="0"/>
            <a:endCxn id="14" idx="5"/>
          </p:cNvCxnSpPr>
          <p:nvPr/>
        </p:nvCxnSpPr>
        <p:spPr bwMode="auto">
          <a:xfrm flipH="1" flipV="1">
            <a:off x="3908226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181F92-C8BA-4B7B-9B41-A03A6FCA3F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976257" y="3273198"/>
            <a:ext cx="0" cy="301534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/>
              <p:nvPr/>
            </p:nvSpPr>
            <p:spPr>
              <a:xfrm>
                <a:off x="1838326" y="1153320"/>
                <a:ext cx="8675861" cy="1450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800" dirty="0">
                    <a:solidFill>
                      <a:schemeClr val="tx2"/>
                    </a:solidFill>
                  </a:rPr>
                  <a:t>Un graf se numește conex dacă există o cale (</a:t>
                </a:r>
                <a:r>
                  <a:rPr lang="en-US" sz="2800" dirty="0">
                    <a:solidFill>
                      <a:schemeClr val="tx2"/>
                    </a:solidFill>
                  </a:rPr>
                  <a:t>path</a:t>
                </a:r>
                <a:r>
                  <a:rPr lang="ro-RO" sz="2800" dirty="0">
                    <a:solidFill>
                      <a:schemeClr val="tx2"/>
                    </a:solidFill>
                  </a:rPr>
                  <a:t>) de la oricare nod din graf la oricare altul.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1153320"/>
                <a:ext cx="8675861" cy="1450525"/>
              </a:xfrm>
              <a:prstGeom prst="rect">
                <a:avLst/>
              </a:prstGeom>
              <a:blipFill>
                <a:blip r:embed="rId2"/>
                <a:stretch>
                  <a:fillRect l="-1476" t="-420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181F92-D083-487F-83A8-953A8555C9EB}"/>
              </a:ext>
            </a:extLst>
          </p:cNvPr>
          <p:cNvSpPr txBox="1"/>
          <p:nvPr/>
        </p:nvSpPr>
        <p:spPr>
          <a:xfrm>
            <a:off x="2576048" y="5879235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>
                <a:solidFill>
                  <a:schemeClr val="tx2"/>
                </a:solidFill>
              </a:rPr>
              <a:t>NU conex</a:t>
            </a:r>
            <a:endParaRPr lang="en-US" sz="2800" b="1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3B8BD-4681-486E-B30E-E4BC3E1BE775}"/>
              </a:ext>
            </a:extLst>
          </p:cNvPr>
          <p:cNvSpPr txBox="1"/>
          <p:nvPr/>
        </p:nvSpPr>
        <p:spPr>
          <a:xfrm>
            <a:off x="8343104" y="5771045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>
                <a:solidFill>
                  <a:schemeClr val="tx2"/>
                </a:solidFill>
              </a:rPr>
              <a:t>conex</a:t>
            </a:r>
            <a:endParaRPr lang="en-US" sz="2800" b="1">
              <a:solidFill>
                <a:schemeClr val="tx2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70DBA98-C68E-4C32-A531-443F18B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65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solidFill>
                  <a:schemeClr val="tx2"/>
                </a:solidFill>
                <a:latin typeface="Arial" charset="0"/>
              </a:rPr>
              <a:t>Watch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Shirt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4D5A38F-2C7A-4DC3-956F-C898DA5FDC2F}"/>
              </a:ext>
            </a:extLst>
          </p:cNvPr>
          <p:cNvSpPr/>
          <p:nvPr/>
        </p:nvSpPr>
        <p:spPr bwMode="auto">
          <a:xfrm>
            <a:off x="1784913" y="148012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solidFill>
                  <a:schemeClr val="tx2"/>
                </a:solidFill>
                <a:latin typeface="Arial" charset="0"/>
              </a:rPr>
              <a:t>Watch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B631C7-376E-40A3-ACF2-37C4C85405D8}"/>
              </a:ext>
            </a:extLst>
          </p:cNvPr>
          <p:cNvSpPr/>
          <p:nvPr/>
        </p:nvSpPr>
        <p:spPr bwMode="auto">
          <a:xfrm>
            <a:off x="3326036" y="14862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Shirt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4897886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E3699-FEC0-4AD0-8D1F-28704B91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521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Shirt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7B631C7-376E-40A3-ACF2-37C4C85405D8}"/>
              </a:ext>
            </a:extLst>
          </p:cNvPr>
          <p:cNvSpPr/>
          <p:nvPr/>
        </p:nvSpPr>
        <p:spPr bwMode="auto">
          <a:xfrm>
            <a:off x="1802031" y="14862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Shirt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3373881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3B550-6B02-4367-8D31-4086FF0E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395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177367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Shorts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1D4D80-2433-4985-A112-C8B8F2CBAEF3}"/>
              </a:ext>
            </a:extLst>
          </p:cNvPr>
          <p:cNvSpPr/>
          <p:nvPr/>
        </p:nvSpPr>
        <p:spPr bwMode="auto">
          <a:xfrm>
            <a:off x="3320809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EC83C-9B18-4FCD-82F6-40E9A1A6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69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C1D4D80-2433-4985-A112-C8B8F2CBAEF3}"/>
              </a:ext>
            </a:extLst>
          </p:cNvPr>
          <p:cNvSpPr/>
          <p:nvPr/>
        </p:nvSpPr>
        <p:spPr bwMode="auto">
          <a:xfrm>
            <a:off x="1851235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Tie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99AE22-E650-427A-B6DF-5F39166A2790}"/>
              </a:ext>
            </a:extLst>
          </p:cNvPr>
          <p:cNvSpPr/>
          <p:nvPr/>
        </p:nvSpPr>
        <p:spPr bwMode="auto">
          <a:xfrm>
            <a:off x="339836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8B682-2E60-4C2A-8572-2F8E057B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353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699AE22-E650-427A-B6DF-5F39166A2790}"/>
              </a:ext>
            </a:extLst>
          </p:cNvPr>
          <p:cNvSpPr/>
          <p:nvPr/>
        </p:nvSpPr>
        <p:spPr bwMode="auto">
          <a:xfrm>
            <a:off x="186347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61088-A681-4488-BFD6-F85C719F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19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699AE22-E650-427A-B6DF-5F39166A2790}"/>
              </a:ext>
            </a:extLst>
          </p:cNvPr>
          <p:cNvSpPr/>
          <p:nvPr/>
        </p:nvSpPr>
        <p:spPr bwMode="auto">
          <a:xfrm>
            <a:off x="186347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Pants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0A7AC-2FBA-42F3-BD94-60BA2F0DEBB3}"/>
              </a:ext>
            </a:extLst>
          </p:cNvPr>
          <p:cNvSpPr/>
          <p:nvPr/>
        </p:nvSpPr>
        <p:spPr bwMode="auto">
          <a:xfrm>
            <a:off x="1863477" y="14656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Shoes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341060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5554E-DCA9-4965-9890-4606FF40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08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185394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CA223-5ACB-4E75-8013-B787BDD3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894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185394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566DB2-DFED-452D-B837-A2D101B25962}"/>
              </a:ext>
            </a:extLst>
          </p:cNvPr>
          <p:cNvSpPr/>
          <p:nvPr/>
        </p:nvSpPr>
        <p:spPr bwMode="auto">
          <a:xfrm>
            <a:off x="1838325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7E064-3800-496C-81C2-3DB3FD7E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226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Sortarea topologică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185394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Belt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566DB2-DFED-452D-B837-A2D101B25962}"/>
              </a:ext>
            </a:extLst>
          </p:cNvPr>
          <p:cNvSpPr/>
          <p:nvPr/>
        </p:nvSpPr>
        <p:spPr bwMode="auto">
          <a:xfrm>
            <a:off x="1838325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solidFill>
                  <a:schemeClr val="tx2"/>
                </a:solidFill>
                <a:latin typeface="Arial" charset="0"/>
              </a:rPr>
              <a:t>Jacket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B746A-C8B5-4261-8CDE-4E48AA2E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79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598F-A0A0-476D-90B6-405AD41A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8DE99-9FD4-471A-AB34-579115B4487E}"/>
              </a:ext>
            </a:extLst>
          </p:cNvPr>
          <p:cNvSpPr/>
          <p:nvPr/>
        </p:nvSpPr>
        <p:spPr>
          <a:xfrm>
            <a:off x="2166257" y="1488848"/>
            <a:ext cx="818741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push(queue, all nodes with no incoming edge);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(queue))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 = pop(queue);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node);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edges)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== node)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remove(edge);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push(queue, all nodes with no incoming 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(edges))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"graph has cycle"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C1487-780B-4A7D-A63B-3D1BEC77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7126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3985</TotalTime>
  <Words>4393</Words>
  <Application>Microsoft Office PowerPoint</Application>
  <PresentationFormat>Widescreen</PresentationFormat>
  <Paragraphs>2043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Cambria Math</vt:lpstr>
      <vt:lpstr>Consolas</vt:lpstr>
      <vt:lpstr>Courier New</vt:lpstr>
      <vt:lpstr>Wingdings</vt:lpstr>
      <vt:lpstr>2_Office Theme</vt:lpstr>
      <vt:lpstr>Structuri de date și algoritmi Grafuri</vt:lpstr>
      <vt:lpstr>PowerPoint Presentation</vt:lpstr>
      <vt:lpstr>Graf definiție</vt:lpstr>
      <vt:lpstr>Graf orientate vs Graf neorientate</vt:lpstr>
      <vt:lpstr>Graf parțial vs Subgraf </vt:lpstr>
      <vt:lpstr>Grafuri ponderate – Weighted Graphs</vt:lpstr>
      <vt:lpstr>Drumuri - Paths</vt:lpstr>
      <vt:lpstr>Drumuri - Paths</vt:lpstr>
      <vt:lpstr>Graf conex</vt:lpstr>
      <vt:lpstr>Graf complet</vt:lpstr>
      <vt:lpstr>Reprezentarea grafurilor</vt:lpstr>
      <vt:lpstr>Reprezentarea grafurilor – Matrice adiacență</vt:lpstr>
      <vt:lpstr>Reprezentarea grafurilor – Matrice costuri</vt:lpstr>
      <vt:lpstr>Walk matrix</vt:lpstr>
      <vt:lpstr>Walk matrix</vt:lpstr>
      <vt:lpstr>Walk matrix</vt:lpstr>
      <vt:lpstr>Reprezentarea grafurilor – Listă vecini</vt:lpstr>
      <vt:lpstr>Parcurgeri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Complexitate parcurgeri?</vt:lpstr>
      <vt:lpstr>Complexitate parcurgeri?</vt:lpstr>
      <vt:lpstr>Reprezentarea grafurilor – Listă muchii (adiacență)</vt:lpstr>
      <vt:lpstr>Sortarea topologică</vt:lpstr>
      <vt:lpstr>Ordine parțială</vt:lpstr>
      <vt:lpstr>Directed Acyclic Graph</vt:lpstr>
      <vt:lpstr>Sortarea topologică</vt:lpstr>
      <vt:lpstr>Sortarea topologică – Kahn algorithm (1962)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Complexitate?</vt:lpstr>
      <vt:lpstr>Complexitate?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2022-03-13T18:16:25Z</dcterms:modified>
</cp:coreProperties>
</file>